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3" r:id="rId5"/>
  </p:sldMasterIdLst>
  <p:notesMasterIdLst>
    <p:notesMasterId r:id="rId43"/>
  </p:notesMasterIdLst>
  <p:handoutMasterIdLst>
    <p:handoutMasterId r:id="rId44"/>
  </p:handoutMasterIdLst>
  <p:sldIdLst>
    <p:sldId id="495" r:id="rId6"/>
    <p:sldId id="502" r:id="rId7"/>
    <p:sldId id="484" r:id="rId8"/>
    <p:sldId id="497" r:id="rId9"/>
    <p:sldId id="541" r:id="rId10"/>
    <p:sldId id="500" r:id="rId11"/>
    <p:sldId id="496" r:id="rId12"/>
    <p:sldId id="537" r:id="rId13"/>
    <p:sldId id="529" r:id="rId14"/>
    <p:sldId id="506" r:id="rId15"/>
    <p:sldId id="519" r:id="rId16"/>
    <p:sldId id="522" r:id="rId17"/>
    <p:sldId id="520" r:id="rId18"/>
    <p:sldId id="507" r:id="rId19"/>
    <p:sldId id="530" r:id="rId20"/>
    <p:sldId id="505" r:id="rId21"/>
    <p:sldId id="521" r:id="rId22"/>
    <p:sldId id="531" r:id="rId23"/>
    <p:sldId id="532" r:id="rId24"/>
    <p:sldId id="538" r:id="rId25"/>
    <p:sldId id="524" r:id="rId26"/>
    <p:sldId id="525" r:id="rId27"/>
    <p:sldId id="526" r:id="rId28"/>
    <p:sldId id="383" r:id="rId29"/>
    <p:sldId id="510" r:id="rId30"/>
    <p:sldId id="511" r:id="rId31"/>
    <p:sldId id="512" r:id="rId32"/>
    <p:sldId id="513" r:id="rId33"/>
    <p:sldId id="514" r:id="rId34"/>
    <p:sldId id="482" r:id="rId35"/>
    <p:sldId id="534" r:id="rId36"/>
    <p:sldId id="535" r:id="rId37"/>
    <p:sldId id="536" r:id="rId38"/>
    <p:sldId id="539" r:id="rId39"/>
    <p:sldId id="372" r:id="rId40"/>
    <p:sldId id="540" r:id="rId41"/>
    <p:sldId id="501"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AEA"/>
    <a:srgbClr val="D0DDED"/>
    <a:srgbClr val="D4E0F0"/>
    <a:srgbClr val="CCDAEB"/>
    <a:srgbClr val="DDE4EE"/>
    <a:srgbClr val="E0DFDA"/>
    <a:srgbClr val="1B5364"/>
    <a:srgbClr val="D1DBE8"/>
    <a:srgbClr val="D4E1F0"/>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59C6A-A427-4EE5-9700-52045F9036F6}" v="83" dt="2024-05-03T13:51:36.822"/>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95" autoAdjust="0"/>
  </p:normalViewPr>
  <p:slideViewPr>
    <p:cSldViewPr snapToGrid="0">
      <p:cViewPr varScale="1">
        <p:scale>
          <a:sx n="74" d="100"/>
          <a:sy n="74" d="100"/>
        </p:scale>
        <p:origin x="1084" y="36"/>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0"/>
    </p:cViewPr>
  </p:notesTextViewPr>
  <p:sorterViewPr>
    <p:cViewPr>
      <p:scale>
        <a:sx n="100" d="100"/>
        <a:sy n="100" d="100"/>
      </p:scale>
      <p:origin x="0" y="-1776"/>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ak, Laura" userId="7061f923-5e0b-42a8-85cb-cce765542221" providerId="ADAL" clId="{6E259C6A-A427-4EE5-9700-52045F9036F6}"/>
    <pc:docChg chg="undo custSel addSld delSld modSld delSection">
      <pc:chgData name="Smoak, Laura" userId="7061f923-5e0b-42a8-85cb-cce765542221" providerId="ADAL" clId="{6E259C6A-A427-4EE5-9700-52045F9036F6}" dt="2024-05-03T13:53:33.561" v="2775" actId="1076"/>
      <pc:docMkLst>
        <pc:docMk/>
      </pc:docMkLst>
      <pc:sldChg chg="modSp del mod">
        <pc:chgData name="Smoak, Laura" userId="7061f923-5e0b-42a8-85cb-cce765542221" providerId="ADAL" clId="{6E259C6A-A427-4EE5-9700-52045F9036F6}" dt="2024-04-30T20:37:14.409" v="1461" actId="2696"/>
        <pc:sldMkLst>
          <pc:docMk/>
          <pc:sldMk cId="706966234" sldId="356"/>
        </pc:sldMkLst>
        <pc:spChg chg="mod">
          <ac:chgData name="Smoak, Laura" userId="7061f923-5e0b-42a8-85cb-cce765542221" providerId="ADAL" clId="{6E259C6A-A427-4EE5-9700-52045F9036F6}" dt="2024-04-30T20:35:30.893" v="1429" actId="20577"/>
          <ac:spMkLst>
            <pc:docMk/>
            <pc:sldMk cId="706966234" sldId="356"/>
            <ac:spMk id="3" creationId="{00000000-0000-0000-0000-000000000000}"/>
          </ac:spMkLst>
        </pc:spChg>
      </pc:sldChg>
      <pc:sldChg chg="modSp del mod">
        <pc:chgData name="Smoak, Laura" userId="7061f923-5e0b-42a8-85cb-cce765542221" providerId="ADAL" clId="{6E259C6A-A427-4EE5-9700-52045F9036F6}" dt="2024-04-30T20:27:44.190" v="1103" actId="2696"/>
        <pc:sldMkLst>
          <pc:docMk/>
          <pc:sldMk cId="0" sldId="378"/>
        </pc:sldMkLst>
        <pc:spChg chg="mod">
          <ac:chgData name="Smoak, Laura" userId="7061f923-5e0b-42a8-85cb-cce765542221" providerId="ADAL" clId="{6E259C6A-A427-4EE5-9700-52045F9036F6}" dt="2024-04-30T20:27:33.710" v="1102" actId="20577"/>
          <ac:spMkLst>
            <pc:docMk/>
            <pc:sldMk cId="0" sldId="378"/>
            <ac:spMk id="44036" creationId="{33CF79A5-208B-326B-F32F-E1ED77AC15B2}"/>
          </ac:spMkLst>
        </pc:spChg>
      </pc:sldChg>
      <pc:sldChg chg="modSp mod">
        <pc:chgData name="Smoak, Laura" userId="7061f923-5e0b-42a8-85cb-cce765542221" providerId="ADAL" clId="{6E259C6A-A427-4EE5-9700-52045F9036F6}" dt="2024-05-02T18:17:24.935" v="2509" actId="20577"/>
        <pc:sldMkLst>
          <pc:docMk/>
          <pc:sldMk cId="1230933232" sldId="383"/>
        </pc:sldMkLst>
        <pc:spChg chg="mod">
          <ac:chgData name="Smoak, Laura" userId="7061f923-5e0b-42a8-85cb-cce765542221" providerId="ADAL" clId="{6E259C6A-A427-4EE5-9700-52045F9036F6}" dt="2024-05-02T18:17:24.935" v="2509" actId="20577"/>
          <ac:spMkLst>
            <pc:docMk/>
            <pc:sldMk cId="1230933232" sldId="383"/>
            <ac:spMk id="9" creationId="{00000000-0000-0000-0000-000000000000}"/>
          </ac:spMkLst>
        </pc:spChg>
      </pc:sldChg>
      <pc:sldChg chg="addSp delSp modSp mod modNotesTx">
        <pc:chgData name="Smoak, Laura" userId="7061f923-5e0b-42a8-85cb-cce765542221" providerId="ADAL" clId="{6E259C6A-A427-4EE5-9700-52045F9036F6}" dt="2024-05-03T13:52:27.868" v="2772" actId="113"/>
        <pc:sldMkLst>
          <pc:docMk/>
          <pc:sldMk cId="0" sldId="482"/>
        </pc:sldMkLst>
        <pc:spChg chg="add mod">
          <ac:chgData name="Smoak, Laura" userId="7061f923-5e0b-42a8-85cb-cce765542221" providerId="ADAL" clId="{6E259C6A-A427-4EE5-9700-52045F9036F6}" dt="2024-05-03T13:52:27.868" v="2772" actId="113"/>
          <ac:spMkLst>
            <pc:docMk/>
            <pc:sldMk cId="0" sldId="482"/>
            <ac:spMk id="2" creationId="{B89C6BEA-1C7A-6B4C-A3AF-AFE3DAEFBF1D}"/>
          </ac:spMkLst>
        </pc:spChg>
        <pc:spChg chg="del">
          <ac:chgData name="Smoak, Laura" userId="7061f923-5e0b-42a8-85cb-cce765542221" providerId="ADAL" clId="{6E259C6A-A427-4EE5-9700-52045F9036F6}" dt="2024-04-30T20:23:29.933" v="1061" actId="21"/>
          <ac:spMkLst>
            <pc:docMk/>
            <pc:sldMk cId="0" sldId="482"/>
            <ac:spMk id="54275" creationId="{3BB0A7AF-1239-11E7-1ED7-483F27A94486}"/>
          </ac:spMkLst>
        </pc:spChg>
        <pc:spChg chg="mod">
          <ac:chgData name="Smoak, Laura" userId="7061f923-5e0b-42a8-85cb-cce765542221" providerId="ADAL" clId="{6E259C6A-A427-4EE5-9700-52045F9036F6}" dt="2024-04-30T20:24:00.865" v="1066" actId="1076"/>
          <ac:spMkLst>
            <pc:docMk/>
            <pc:sldMk cId="0" sldId="482"/>
            <ac:spMk id="54276" creationId="{DEF8B619-CE12-C713-EBE8-85445B6A4378}"/>
          </ac:spMkLst>
        </pc:spChg>
        <pc:spChg chg="mod">
          <ac:chgData name="Smoak, Laura" userId="7061f923-5e0b-42a8-85cb-cce765542221" providerId="ADAL" clId="{6E259C6A-A427-4EE5-9700-52045F9036F6}" dt="2024-04-30T20:24:45.589" v="1073" actId="20577"/>
          <ac:spMkLst>
            <pc:docMk/>
            <pc:sldMk cId="0" sldId="482"/>
            <ac:spMk id="54277" creationId="{3E0C56BF-38D2-E634-C9B3-88A8E35B9405}"/>
          </ac:spMkLst>
        </pc:spChg>
        <pc:spChg chg="mod">
          <ac:chgData name="Smoak, Laura" userId="7061f923-5e0b-42a8-85cb-cce765542221" providerId="ADAL" clId="{6E259C6A-A427-4EE5-9700-52045F9036F6}" dt="2024-05-02T18:24:18.263" v="2541" actId="20577"/>
          <ac:spMkLst>
            <pc:docMk/>
            <pc:sldMk cId="0" sldId="482"/>
            <ac:spMk id="54279" creationId="{2514630D-70BF-DF13-C696-1B5A32441E98}"/>
          </ac:spMkLst>
        </pc:spChg>
        <pc:spChg chg="del">
          <ac:chgData name="Smoak, Laura" userId="7061f923-5e0b-42a8-85cb-cce765542221" providerId="ADAL" clId="{6E259C6A-A427-4EE5-9700-52045F9036F6}" dt="2024-04-30T20:42:00.473" v="1592" actId="21"/>
          <ac:spMkLst>
            <pc:docMk/>
            <pc:sldMk cId="0" sldId="482"/>
            <ac:spMk id="54280" creationId="{8323834C-95E4-2C49-0ECF-5C6949334CE0}"/>
          </ac:spMkLst>
        </pc:spChg>
        <pc:graphicFrameChg chg="del">
          <ac:chgData name="Smoak, Laura" userId="7061f923-5e0b-42a8-85cb-cce765542221" providerId="ADAL" clId="{6E259C6A-A427-4EE5-9700-52045F9036F6}" dt="2024-04-30T20:23:20.557" v="1059" actId="21"/>
          <ac:graphicFrameMkLst>
            <pc:docMk/>
            <pc:sldMk cId="0" sldId="482"/>
            <ac:graphicFrameMk id="9" creationId="{4D8C9A2D-4F69-A6CD-DC89-02ECE12A6DC6}"/>
          </ac:graphicFrameMkLst>
        </pc:graphicFrameChg>
      </pc:sldChg>
      <pc:sldChg chg="modSp mod">
        <pc:chgData name="Smoak, Laura" userId="7061f923-5e0b-42a8-85cb-cce765542221" providerId="ADAL" clId="{6E259C6A-A427-4EE5-9700-52045F9036F6}" dt="2024-05-03T13:53:33.561" v="2775" actId="1076"/>
        <pc:sldMkLst>
          <pc:docMk/>
          <pc:sldMk cId="1898130197" sldId="495"/>
        </pc:sldMkLst>
        <pc:spChg chg="mod">
          <ac:chgData name="Smoak, Laura" userId="7061f923-5e0b-42a8-85cb-cce765542221" providerId="ADAL" clId="{6E259C6A-A427-4EE5-9700-52045F9036F6}" dt="2024-05-02T15:23:27.180" v="1628" actId="113"/>
          <ac:spMkLst>
            <pc:docMk/>
            <pc:sldMk cId="1898130197" sldId="495"/>
            <ac:spMk id="2" creationId="{BEF1748D-41CF-49F9-8B51-76D267030561}"/>
          </ac:spMkLst>
        </pc:spChg>
        <pc:spChg chg="mod">
          <ac:chgData name="Smoak, Laura" userId="7061f923-5e0b-42a8-85cb-cce765542221" providerId="ADAL" clId="{6E259C6A-A427-4EE5-9700-52045F9036F6}" dt="2024-05-03T13:53:29.889" v="2774" actId="255"/>
          <ac:spMkLst>
            <pc:docMk/>
            <pc:sldMk cId="1898130197" sldId="495"/>
            <ac:spMk id="3" creationId="{09A1785C-670F-4DE9-8427-88BD3D914208}"/>
          </ac:spMkLst>
        </pc:spChg>
        <pc:spChg chg="mod">
          <ac:chgData name="Smoak, Laura" userId="7061f923-5e0b-42a8-85cb-cce765542221" providerId="ADAL" clId="{6E259C6A-A427-4EE5-9700-52045F9036F6}" dt="2024-05-03T13:53:33.561" v="2775" actId="1076"/>
          <ac:spMkLst>
            <pc:docMk/>
            <pc:sldMk cId="1898130197" sldId="495"/>
            <ac:spMk id="4" creationId="{9E1986DF-8525-4502-AF4B-CE9781854E61}"/>
          </ac:spMkLst>
        </pc:spChg>
      </pc:sldChg>
      <pc:sldChg chg="addSp delSp modSp mod">
        <pc:chgData name="Smoak, Laura" userId="7061f923-5e0b-42a8-85cb-cce765542221" providerId="ADAL" clId="{6E259C6A-A427-4EE5-9700-52045F9036F6}" dt="2024-04-30T19:48:44.793" v="75" actId="21"/>
        <pc:sldMkLst>
          <pc:docMk/>
          <pc:sldMk cId="4164525384" sldId="496"/>
        </pc:sldMkLst>
        <pc:spChg chg="mod">
          <ac:chgData name="Smoak, Laura" userId="7061f923-5e0b-42a8-85cb-cce765542221" providerId="ADAL" clId="{6E259C6A-A427-4EE5-9700-52045F9036F6}" dt="2024-04-30T19:47:16.153" v="30" actId="113"/>
          <ac:spMkLst>
            <pc:docMk/>
            <pc:sldMk cId="4164525384" sldId="496"/>
            <ac:spMk id="3" creationId="{9FF9DE89-34AD-4184-97E4-81747B7BD755}"/>
          </ac:spMkLst>
        </pc:spChg>
        <pc:spChg chg="del mod">
          <ac:chgData name="Smoak, Laura" userId="7061f923-5e0b-42a8-85cb-cce765542221" providerId="ADAL" clId="{6E259C6A-A427-4EE5-9700-52045F9036F6}" dt="2024-04-30T19:48:37.633" v="74" actId="21"/>
          <ac:spMkLst>
            <pc:docMk/>
            <pc:sldMk cId="4164525384" sldId="496"/>
            <ac:spMk id="4" creationId="{B8ED42B1-34A1-42E5-AAE1-0BF517777ABC}"/>
          </ac:spMkLst>
        </pc:spChg>
        <pc:spChg chg="del">
          <ac:chgData name="Smoak, Laura" userId="7061f923-5e0b-42a8-85cb-cce765542221" providerId="ADAL" clId="{6E259C6A-A427-4EE5-9700-52045F9036F6}" dt="2024-04-30T19:47:21.026" v="31" actId="21"/>
          <ac:spMkLst>
            <pc:docMk/>
            <pc:sldMk cId="4164525384" sldId="496"/>
            <ac:spMk id="6" creationId="{3039956E-53EB-0F8B-7E4F-05DCDF782F13}"/>
          </ac:spMkLst>
        </pc:spChg>
        <pc:spChg chg="add mod">
          <ac:chgData name="Smoak, Laura" userId="7061f923-5e0b-42a8-85cb-cce765542221" providerId="ADAL" clId="{6E259C6A-A427-4EE5-9700-52045F9036F6}" dt="2024-04-30T19:48:33.953" v="73" actId="20577"/>
          <ac:spMkLst>
            <pc:docMk/>
            <pc:sldMk cId="4164525384" sldId="496"/>
            <ac:spMk id="7" creationId="{8BCC56FD-03DF-AB9F-EC74-D0AF284BE05D}"/>
          </ac:spMkLst>
        </pc:spChg>
        <pc:spChg chg="add del mod">
          <ac:chgData name="Smoak, Laura" userId="7061f923-5e0b-42a8-85cb-cce765542221" providerId="ADAL" clId="{6E259C6A-A427-4EE5-9700-52045F9036F6}" dt="2024-04-30T19:48:44.793" v="75" actId="21"/>
          <ac:spMkLst>
            <pc:docMk/>
            <pc:sldMk cId="4164525384" sldId="496"/>
            <ac:spMk id="9" creationId="{EC8CE93C-07FB-3618-5E5F-DAE5F2028436}"/>
          </ac:spMkLst>
        </pc:spChg>
      </pc:sldChg>
      <pc:sldChg chg="addSp delSp modSp mod">
        <pc:chgData name="Smoak, Laura" userId="7061f923-5e0b-42a8-85cb-cce765542221" providerId="ADAL" clId="{6E259C6A-A427-4EE5-9700-52045F9036F6}" dt="2024-04-30T19:47:01.738" v="28" actId="20577"/>
        <pc:sldMkLst>
          <pc:docMk/>
          <pc:sldMk cId="3980325688" sldId="500"/>
        </pc:sldMkLst>
        <pc:spChg chg="del mod">
          <ac:chgData name="Smoak, Laura" userId="7061f923-5e0b-42a8-85cb-cce765542221" providerId="ADAL" clId="{6E259C6A-A427-4EE5-9700-52045F9036F6}" dt="2024-04-30T19:46:57.042" v="18" actId="21"/>
          <ac:spMkLst>
            <pc:docMk/>
            <pc:sldMk cId="3980325688" sldId="500"/>
            <ac:spMk id="3" creationId="{3FFEBBB2-92D5-40AF-9523-FD16D2E3EAF8}"/>
          </ac:spMkLst>
        </pc:spChg>
        <pc:spChg chg="add mod">
          <ac:chgData name="Smoak, Laura" userId="7061f923-5e0b-42a8-85cb-cce765542221" providerId="ADAL" clId="{6E259C6A-A427-4EE5-9700-52045F9036F6}" dt="2024-04-30T19:47:01.738" v="28" actId="20577"/>
          <ac:spMkLst>
            <pc:docMk/>
            <pc:sldMk cId="3980325688" sldId="500"/>
            <ac:spMk id="4" creationId="{B8120A19-4342-0541-78A5-B2481853901A}"/>
          </ac:spMkLst>
        </pc:spChg>
        <pc:spChg chg="mod">
          <ac:chgData name="Smoak, Laura" userId="7061f923-5e0b-42a8-85cb-cce765542221" providerId="ADAL" clId="{6E259C6A-A427-4EE5-9700-52045F9036F6}" dt="2024-04-30T19:46:08.951" v="8" actId="12"/>
          <ac:spMkLst>
            <pc:docMk/>
            <pc:sldMk cId="3980325688" sldId="500"/>
            <ac:spMk id="5" creationId="{00000000-0000-0000-0000-000000000000}"/>
          </ac:spMkLst>
        </pc:spChg>
      </pc:sldChg>
      <pc:sldChg chg="modSp mod">
        <pc:chgData name="Smoak, Laura" userId="7061f923-5e0b-42a8-85cb-cce765542221" providerId="ADAL" clId="{6E259C6A-A427-4EE5-9700-52045F9036F6}" dt="2024-04-30T20:37:51.986" v="1473" actId="113"/>
        <pc:sldMkLst>
          <pc:docMk/>
          <pc:sldMk cId="1126641007" sldId="501"/>
        </pc:sldMkLst>
        <pc:spChg chg="mod">
          <ac:chgData name="Smoak, Laura" userId="7061f923-5e0b-42a8-85cb-cce765542221" providerId="ADAL" clId="{6E259C6A-A427-4EE5-9700-52045F9036F6}" dt="2024-04-30T20:37:51.986" v="1473" actId="113"/>
          <ac:spMkLst>
            <pc:docMk/>
            <pc:sldMk cId="1126641007" sldId="501"/>
            <ac:spMk id="11" creationId="{00000000-0000-0000-0000-000000000000}"/>
          </ac:spMkLst>
        </pc:spChg>
      </pc:sldChg>
      <pc:sldChg chg="addSp delSp modSp mod">
        <pc:chgData name="Smoak, Laura" userId="7061f923-5e0b-42a8-85cb-cce765542221" providerId="ADAL" clId="{6E259C6A-A427-4EE5-9700-52045F9036F6}" dt="2024-04-30T20:43:34.208" v="1603"/>
        <pc:sldMkLst>
          <pc:docMk/>
          <pc:sldMk cId="3217497743" sldId="505"/>
        </pc:sldMkLst>
        <pc:spChg chg="add mod">
          <ac:chgData name="Smoak, Laura" userId="7061f923-5e0b-42a8-85cb-cce765542221" providerId="ADAL" clId="{6E259C6A-A427-4EE5-9700-52045F9036F6}" dt="2024-04-30T20:10:50.108" v="905" actId="20577"/>
          <ac:spMkLst>
            <pc:docMk/>
            <pc:sldMk cId="3217497743" sldId="505"/>
            <ac:spMk id="3" creationId="{41497F86-A11E-2482-93BB-022DD4F691FF}"/>
          </ac:spMkLst>
        </pc:spChg>
        <pc:spChg chg="del mod">
          <ac:chgData name="Smoak, Laura" userId="7061f923-5e0b-42a8-85cb-cce765542221" providerId="ADAL" clId="{6E259C6A-A427-4EE5-9700-52045F9036F6}" dt="2024-04-30T20:10:54.233" v="906" actId="21"/>
          <ac:spMkLst>
            <pc:docMk/>
            <pc:sldMk cId="3217497743" sldId="505"/>
            <ac:spMk id="4" creationId="{60BFADFF-A63F-15AC-C808-A3939493930B}"/>
          </ac:spMkLst>
        </pc:spChg>
        <pc:spChg chg="del">
          <ac:chgData name="Smoak, Laura" userId="7061f923-5e0b-42a8-85cb-cce765542221" providerId="ADAL" clId="{6E259C6A-A427-4EE5-9700-52045F9036F6}" dt="2024-04-30T20:40:49.835" v="1579" actId="21"/>
          <ac:spMkLst>
            <pc:docMk/>
            <pc:sldMk cId="3217497743" sldId="505"/>
            <ac:spMk id="5" creationId="{CE2EE5CF-62F7-8FD2-D1A6-A87C9B22BDBF}"/>
          </ac:spMkLst>
        </pc:spChg>
        <pc:spChg chg="add del mod">
          <ac:chgData name="Smoak, Laura" userId="7061f923-5e0b-42a8-85cb-cce765542221" providerId="ADAL" clId="{6E259C6A-A427-4EE5-9700-52045F9036F6}" dt="2024-04-30T20:11:01.314" v="907" actId="21"/>
          <ac:spMkLst>
            <pc:docMk/>
            <pc:sldMk cId="3217497743" sldId="505"/>
            <ac:spMk id="7" creationId="{6E820573-BBD0-2134-3CC3-23C61E50DEDB}"/>
          </ac:spMkLst>
        </pc:spChg>
        <pc:spChg chg="add mod">
          <ac:chgData name="Smoak, Laura" userId="7061f923-5e0b-42a8-85cb-cce765542221" providerId="ADAL" clId="{6E259C6A-A427-4EE5-9700-52045F9036F6}" dt="2024-04-30T20:43:34.208" v="1603"/>
          <ac:spMkLst>
            <pc:docMk/>
            <pc:sldMk cId="3217497743" sldId="505"/>
            <ac:spMk id="8" creationId="{EDF8FE06-D22E-93FB-84E9-DCCA42F9BD9A}"/>
          </ac:spMkLst>
        </pc:spChg>
        <pc:picChg chg="mod">
          <ac:chgData name="Smoak, Laura" userId="7061f923-5e0b-42a8-85cb-cce765542221" providerId="ADAL" clId="{6E259C6A-A427-4EE5-9700-52045F9036F6}" dt="2024-04-30T20:11:15.167" v="910" actId="1076"/>
          <ac:picMkLst>
            <pc:docMk/>
            <pc:sldMk cId="3217497743" sldId="505"/>
            <ac:picMk id="12" creationId="{F3F3D391-CC17-080F-0C8A-05C511F79290}"/>
          </ac:picMkLst>
        </pc:picChg>
      </pc:sldChg>
      <pc:sldChg chg="addSp delSp modSp mod modNotesTx">
        <pc:chgData name="Smoak, Laura" userId="7061f923-5e0b-42a8-85cb-cce765542221" providerId="ADAL" clId="{6E259C6A-A427-4EE5-9700-52045F9036F6}" dt="2024-05-02T22:50:31.152" v="2665"/>
        <pc:sldMkLst>
          <pc:docMk/>
          <pc:sldMk cId="3819188562" sldId="506"/>
        </pc:sldMkLst>
        <pc:spChg chg="add del mod">
          <ac:chgData name="Smoak, Laura" userId="7061f923-5e0b-42a8-85cb-cce765542221" providerId="ADAL" clId="{6E259C6A-A427-4EE5-9700-52045F9036F6}" dt="2024-04-30T19:58:37.838" v="647" actId="21"/>
          <ac:spMkLst>
            <pc:docMk/>
            <pc:sldMk cId="3819188562" sldId="506"/>
            <ac:spMk id="3" creationId="{77E1580A-5172-E195-8135-C5FE0CA573DF}"/>
          </ac:spMkLst>
        </pc:spChg>
        <pc:spChg chg="del">
          <ac:chgData name="Smoak, Laura" userId="7061f923-5e0b-42a8-85cb-cce765542221" providerId="ADAL" clId="{6E259C6A-A427-4EE5-9700-52045F9036F6}" dt="2024-04-30T19:57:45.361" v="645" actId="21"/>
          <ac:spMkLst>
            <pc:docMk/>
            <pc:sldMk cId="3819188562" sldId="506"/>
            <ac:spMk id="4" creationId="{23E38580-7383-58AB-9E84-741012AF31D6}"/>
          </ac:spMkLst>
        </pc:spChg>
        <pc:spChg chg="del mod">
          <ac:chgData name="Smoak, Laura" userId="7061f923-5e0b-42a8-85cb-cce765542221" providerId="ADAL" clId="{6E259C6A-A427-4EE5-9700-52045F9036F6}" dt="2024-04-30T20:43:01.247" v="1598" actId="21"/>
          <ac:spMkLst>
            <pc:docMk/>
            <pc:sldMk cId="3819188562" sldId="506"/>
            <ac:spMk id="5" creationId="{8D17106D-FEB6-48B6-A17A-90B3FA4CF98D}"/>
          </ac:spMkLst>
        </pc:spChg>
        <pc:spChg chg="add del mod">
          <ac:chgData name="Smoak, Laura" userId="7061f923-5e0b-42a8-85cb-cce765542221" providerId="ADAL" clId="{6E259C6A-A427-4EE5-9700-52045F9036F6}" dt="2024-04-30T19:57:50.660" v="646" actId="21"/>
          <ac:spMkLst>
            <pc:docMk/>
            <pc:sldMk cId="3819188562" sldId="506"/>
            <ac:spMk id="8" creationId="{FC99A905-C8B5-C253-B47F-9ED1D8D5EE9F}"/>
          </ac:spMkLst>
        </pc:spChg>
        <pc:spChg chg="add mod">
          <ac:chgData name="Smoak, Laura" userId="7061f923-5e0b-42a8-85cb-cce765542221" providerId="ADAL" clId="{6E259C6A-A427-4EE5-9700-52045F9036F6}" dt="2024-04-30T19:58:52.349" v="668" actId="20577"/>
          <ac:spMkLst>
            <pc:docMk/>
            <pc:sldMk cId="3819188562" sldId="506"/>
            <ac:spMk id="9" creationId="{305D5FA2-F141-A60B-51CF-D0276DD5EDD7}"/>
          </ac:spMkLst>
        </pc:spChg>
        <pc:spChg chg="add mod">
          <ac:chgData name="Smoak, Laura" userId="7061f923-5e0b-42a8-85cb-cce765542221" providerId="ADAL" clId="{6E259C6A-A427-4EE5-9700-52045F9036F6}" dt="2024-04-30T20:43:13.234" v="1599"/>
          <ac:spMkLst>
            <pc:docMk/>
            <pc:sldMk cId="3819188562" sldId="506"/>
            <ac:spMk id="10" creationId="{A0F7166E-E3AB-6A86-3D6C-A6BD2659F14F}"/>
          </ac:spMkLst>
        </pc:spChg>
        <pc:graphicFrameChg chg="mod">
          <ac:chgData name="Smoak, Laura" userId="7061f923-5e0b-42a8-85cb-cce765542221" providerId="ADAL" clId="{6E259C6A-A427-4EE5-9700-52045F9036F6}" dt="2024-05-02T22:50:31.152" v="2665"/>
          <ac:graphicFrameMkLst>
            <pc:docMk/>
            <pc:sldMk cId="3819188562" sldId="506"/>
            <ac:graphicFrameMk id="6" creationId="{C86D72A4-72FF-C8CA-EE99-16E90ED46D5C}"/>
          </ac:graphicFrameMkLst>
        </pc:graphicFrameChg>
      </pc:sldChg>
      <pc:sldChg chg="addSp delSp modSp mod modNotesTx">
        <pc:chgData name="Smoak, Laura" userId="7061f923-5e0b-42a8-85cb-cce765542221" providerId="ADAL" clId="{6E259C6A-A427-4EE5-9700-52045F9036F6}" dt="2024-05-02T18:08:37.512" v="2445" actId="20577"/>
        <pc:sldMkLst>
          <pc:docMk/>
          <pc:sldMk cId="2495272405" sldId="507"/>
        </pc:sldMkLst>
        <pc:spChg chg="mod">
          <ac:chgData name="Smoak, Laura" userId="7061f923-5e0b-42a8-85cb-cce765542221" providerId="ADAL" clId="{6E259C6A-A427-4EE5-9700-52045F9036F6}" dt="2024-05-02T18:08:32.505" v="2444" actId="20577"/>
          <ac:spMkLst>
            <pc:docMk/>
            <pc:sldMk cId="2495272405" sldId="507"/>
            <ac:spMk id="3" creationId="{F758C353-DEC7-39BF-9DF9-F2B8E6D78AED}"/>
          </ac:spMkLst>
        </pc:spChg>
        <pc:spChg chg="mod">
          <ac:chgData name="Smoak, Laura" userId="7061f923-5e0b-42a8-85cb-cce765542221" providerId="ADAL" clId="{6E259C6A-A427-4EE5-9700-52045F9036F6}" dt="2024-05-02T15:32:32.692" v="1712" actId="20577"/>
          <ac:spMkLst>
            <pc:docMk/>
            <pc:sldMk cId="2495272405" sldId="507"/>
            <ac:spMk id="4" creationId="{64643B54-ACFD-8CFB-D50B-EB5FF32651E7}"/>
          </ac:spMkLst>
        </pc:spChg>
        <pc:spChg chg="del">
          <ac:chgData name="Smoak, Laura" userId="7061f923-5e0b-42a8-85cb-cce765542221" providerId="ADAL" clId="{6E259C6A-A427-4EE5-9700-52045F9036F6}" dt="2024-04-30T20:40:39.866" v="1577" actId="21"/>
          <ac:spMkLst>
            <pc:docMk/>
            <pc:sldMk cId="2495272405" sldId="507"/>
            <ac:spMk id="5" creationId="{90791548-F9BD-4AD6-A5E8-E3E0A64C3B65}"/>
          </ac:spMkLst>
        </pc:spChg>
        <pc:spChg chg="add mod">
          <ac:chgData name="Smoak, Laura" userId="7061f923-5e0b-42a8-85cb-cce765542221" providerId="ADAL" clId="{6E259C6A-A427-4EE5-9700-52045F9036F6}" dt="2024-04-30T20:43:26.691" v="1601"/>
          <ac:spMkLst>
            <pc:docMk/>
            <pc:sldMk cId="2495272405" sldId="507"/>
            <ac:spMk id="6" creationId="{418D1543-D254-3599-F800-F625C0C7A461}"/>
          </ac:spMkLst>
        </pc:spChg>
      </pc:sldChg>
      <pc:sldChg chg="addSp delSp modSp mod modNotesTx">
        <pc:chgData name="Smoak, Laura" userId="7061f923-5e0b-42a8-85cb-cce765542221" providerId="ADAL" clId="{6E259C6A-A427-4EE5-9700-52045F9036F6}" dt="2024-05-02T18:19:13.853" v="2528" actId="20577"/>
        <pc:sldMkLst>
          <pc:docMk/>
          <pc:sldMk cId="2460468817" sldId="510"/>
        </pc:sldMkLst>
        <pc:spChg chg="mod">
          <ac:chgData name="Smoak, Laura" userId="7061f923-5e0b-42a8-85cb-cce765542221" providerId="ADAL" clId="{6E259C6A-A427-4EE5-9700-52045F9036F6}" dt="2024-05-02T18:19:13.853" v="2528" actId="20577"/>
          <ac:spMkLst>
            <pc:docMk/>
            <pc:sldMk cId="2460468817" sldId="510"/>
            <ac:spMk id="3" creationId="{762F4F08-BF76-AD4C-6219-48FFB84CA599}"/>
          </ac:spMkLst>
        </pc:spChg>
        <pc:spChg chg="mod">
          <ac:chgData name="Smoak, Laura" userId="7061f923-5e0b-42a8-85cb-cce765542221" providerId="ADAL" clId="{6E259C6A-A427-4EE5-9700-52045F9036F6}" dt="2024-04-30T20:19:39.774" v="1028" actId="120"/>
          <ac:spMkLst>
            <pc:docMk/>
            <pc:sldMk cId="2460468817" sldId="510"/>
            <ac:spMk id="4" creationId="{51738BBC-4359-0D2B-860E-269AE0D831F3}"/>
          </ac:spMkLst>
        </pc:spChg>
        <pc:spChg chg="del">
          <ac:chgData name="Smoak, Laura" userId="7061f923-5e0b-42a8-85cb-cce765542221" providerId="ADAL" clId="{6E259C6A-A427-4EE5-9700-52045F9036F6}" dt="2024-04-30T20:41:35.187" v="1587" actId="21"/>
          <ac:spMkLst>
            <pc:docMk/>
            <pc:sldMk cId="2460468817" sldId="510"/>
            <ac:spMk id="5" creationId="{A2209060-C247-EB17-919A-C5D2672238A9}"/>
          </ac:spMkLst>
        </pc:spChg>
        <pc:spChg chg="add mod">
          <ac:chgData name="Smoak, Laura" userId="7061f923-5e0b-42a8-85cb-cce765542221" providerId="ADAL" clId="{6E259C6A-A427-4EE5-9700-52045F9036F6}" dt="2024-04-30T20:44:09.617" v="1611"/>
          <ac:spMkLst>
            <pc:docMk/>
            <pc:sldMk cId="2460468817" sldId="510"/>
            <ac:spMk id="6" creationId="{0D97507F-CE67-CF77-FB74-C60F6D65B44F}"/>
          </ac:spMkLst>
        </pc:spChg>
      </pc:sldChg>
      <pc:sldChg chg="addSp delSp modSp mod modNotesTx">
        <pc:chgData name="Smoak, Laura" userId="7061f923-5e0b-42a8-85cb-cce765542221" providerId="ADAL" clId="{6E259C6A-A427-4EE5-9700-52045F9036F6}" dt="2024-05-02T18:19:18.901" v="2529" actId="20577"/>
        <pc:sldMkLst>
          <pc:docMk/>
          <pc:sldMk cId="1014635708" sldId="511"/>
        </pc:sldMkLst>
        <pc:spChg chg="mod">
          <ac:chgData name="Smoak, Laura" userId="7061f923-5e0b-42a8-85cb-cce765542221" providerId="ADAL" clId="{6E259C6A-A427-4EE5-9700-52045F9036F6}" dt="2024-05-02T15:42:32.822" v="2121" actId="20577"/>
          <ac:spMkLst>
            <pc:docMk/>
            <pc:sldMk cId="1014635708" sldId="511"/>
            <ac:spMk id="3" creationId="{6A8204B8-D377-BFB1-A0CF-D810CF21F324}"/>
          </ac:spMkLst>
        </pc:spChg>
        <pc:spChg chg="mod">
          <ac:chgData name="Smoak, Laura" userId="7061f923-5e0b-42a8-85cb-cce765542221" providerId="ADAL" clId="{6E259C6A-A427-4EE5-9700-52045F9036F6}" dt="2024-04-30T20:20:27.125" v="1033" actId="120"/>
          <ac:spMkLst>
            <pc:docMk/>
            <pc:sldMk cId="1014635708" sldId="511"/>
            <ac:spMk id="4" creationId="{82EBD6ED-798D-BFB4-15D7-C6389F79C3F0}"/>
          </ac:spMkLst>
        </pc:spChg>
        <pc:spChg chg="del">
          <ac:chgData name="Smoak, Laura" userId="7061f923-5e0b-42a8-85cb-cce765542221" providerId="ADAL" clId="{6E259C6A-A427-4EE5-9700-52045F9036F6}" dt="2024-04-30T20:41:40.509" v="1588" actId="21"/>
          <ac:spMkLst>
            <pc:docMk/>
            <pc:sldMk cId="1014635708" sldId="511"/>
            <ac:spMk id="5" creationId="{E0A7F3E6-8E58-481D-802A-2FDC36051145}"/>
          </ac:spMkLst>
        </pc:spChg>
        <pc:spChg chg="add mod">
          <ac:chgData name="Smoak, Laura" userId="7061f923-5e0b-42a8-85cb-cce765542221" providerId="ADAL" clId="{6E259C6A-A427-4EE5-9700-52045F9036F6}" dt="2024-04-30T20:44:15.192" v="1612"/>
          <ac:spMkLst>
            <pc:docMk/>
            <pc:sldMk cId="1014635708" sldId="511"/>
            <ac:spMk id="6" creationId="{302F8F2E-17D9-B802-B620-3830CBAF6F99}"/>
          </ac:spMkLst>
        </pc:spChg>
      </pc:sldChg>
      <pc:sldChg chg="addSp delSp modSp mod modNotesTx">
        <pc:chgData name="Smoak, Laura" userId="7061f923-5e0b-42a8-85cb-cce765542221" providerId="ADAL" clId="{6E259C6A-A427-4EE5-9700-52045F9036F6}" dt="2024-05-02T18:19:51.051" v="2530" actId="20577"/>
        <pc:sldMkLst>
          <pc:docMk/>
          <pc:sldMk cId="2321673690" sldId="512"/>
        </pc:sldMkLst>
        <pc:spChg chg="mod">
          <ac:chgData name="Smoak, Laura" userId="7061f923-5e0b-42a8-85cb-cce765542221" providerId="ADAL" clId="{6E259C6A-A427-4EE5-9700-52045F9036F6}" dt="2024-05-02T15:43:32.354" v="2124" actId="1076"/>
          <ac:spMkLst>
            <pc:docMk/>
            <pc:sldMk cId="2321673690" sldId="512"/>
            <ac:spMk id="3" creationId="{486C9D6A-EFC9-6B0C-48DB-C5F5EFE6857F}"/>
          </ac:spMkLst>
        </pc:spChg>
        <pc:spChg chg="mod">
          <ac:chgData name="Smoak, Laura" userId="7061f923-5e0b-42a8-85cb-cce765542221" providerId="ADAL" clId="{6E259C6A-A427-4EE5-9700-52045F9036F6}" dt="2024-04-30T20:20:54.324" v="1038" actId="120"/>
          <ac:spMkLst>
            <pc:docMk/>
            <pc:sldMk cId="2321673690" sldId="512"/>
            <ac:spMk id="4" creationId="{344BDE73-ADED-0674-9004-B04D086FF194}"/>
          </ac:spMkLst>
        </pc:spChg>
        <pc:spChg chg="del">
          <ac:chgData name="Smoak, Laura" userId="7061f923-5e0b-42a8-85cb-cce765542221" providerId="ADAL" clId="{6E259C6A-A427-4EE5-9700-52045F9036F6}" dt="2024-04-30T20:41:45.034" v="1589" actId="21"/>
          <ac:spMkLst>
            <pc:docMk/>
            <pc:sldMk cId="2321673690" sldId="512"/>
            <ac:spMk id="5" creationId="{D53F5119-D24A-A5AD-D78E-6B3333A92576}"/>
          </ac:spMkLst>
        </pc:spChg>
        <pc:spChg chg="add mod">
          <ac:chgData name="Smoak, Laura" userId="7061f923-5e0b-42a8-85cb-cce765542221" providerId="ADAL" clId="{6E259C6A-A427-4EE5-9700-52045F9036F6}" dt="2024-04-30T20:44:20.038" v="1613"/>
          <ac:spMkLst>
            <pc:docMk/>
            <pc:sldMk cId="2321673690" sldId="512"/>
            <ac:spMk id="6" creationId="{F228B7FC-B44C-2A43-CA70-B275964945EA}"/>
          </ac:spMkLst>
        </pc:spChg>
      </pc:sldChg>
      <pc:sldChg chg="addSp delSp modSp mod modNotesTx">
        <pc:chgData name="Smoak, Laura" userId="7061f923-5e0b-42a8-85cb-cce765542221" providerId="ADAL" clId="{6E259C6A-A427-4EE5-9700-52045F9036F6}" dt="2024-05-02T18:20:19.581" v="2532" actId="1076"/>
        <pc:sldMkLst>
          <pc:docMk/>
          <pc:sldMk cId="3765070875" sldId="513"/>
        </pc:sldMkLst>
        <pc:spChg chg="mod">
          <ac:chgData name="Smoak, Laura" userId="7061f923-5e0b-42a8-85cb-cce765542221" providerId="ADAL" clId="{6E259C6A-A427-4EE5-9700-52045F9036F6}" dt="2024-05-02T18:20:19.581" v="2532" actId="1076"/>
          <ac:spMkLst>
            <pc:docMk/>
            <pc:sldMk cId="3765070875" sldId="513"/>
            <ac:spMk id="3" creationId="{0FBABAF3-E516-6934-C454-29C31E9BA2D7}"/>
          </ac:spMkLst>
        </pc:spChg>
        <pc:spChg chg="mod">
          <ac:chgData name="Smoak, Laura" userId="7061f923-5e0b-42a8-85cb-cce765542221" providerId="ADAL" clId="{6E259C6A-A427-4EE5-9700-52045F9036F6}" dt="2024-04-30T20:21:19.626" v="1044" actId="120"/>
          <ac:spMkLst>
            <pc:docMk/>
            <pc:sldMk cId="3765070875" sldId="513"/>
            <ac:spMk id="4" creationId="{7F3EF6D8-3972-6736-4F48-38B88A31DAEC}"/>
          </ac:spMkLst>
        </pc:spChg>
        <pc:spChg chg="del">
          <ac:chgData name="Smoak, Laura" userId="7061f923-5e0b-42a8-85cb-cce765542221" providerId="ADAL" clId="{6E259C6A-A427-4EE5-9700-52045F9036F6}" dt="2024-04-30T20:41:50.701" v="1590" actId="21"/>
          <ac:spMkLst>
            <pc:docMk/>
            <pc:sldMk cId="3765070875" sldId="513"/>
            <ac:spMk id="5" creationId="{D002F56B-C9F5-95B1-6447-F9F6E88EE17B}"/>
          </ac:spMkLst>
        </pc:spChg>
        <pc:spChg chg="add mod">
          <ac:chgData name="Smoak, Laura" userId="7061f923-5e0b-42a8-85cb-cce765542221" providerId="ADAL" clId="{6E259C6A-A427-4EE5-9700-52045F9036F6}" dt="2024-04-30T20:44:25.305" v="1614"/>
          <ac:spMkLst>
            <pc:docMk/>
            <pc:sldMk cId="3765070875" sldId="513"/>
            <ac:spMk id="6" creationId="{DC678092-6948-422A-09C8-AAEE4EC6158F}"/>
          </ac:spMkLst>
        </pc:spChg>
      </pc:sldChg>
      <pc:sldChg chg="addSp delSp modSp mod modNotesTx">
        <pc:chgData name="Smoak, Laura" userId="7061f923-5e0b-42a8-85cb-cce765542221" providerId="ADAL" clId="{6E259C6A-A427-4EE5-9700-52045F9036F6}" dt="2024-05-02T18:21:14.339" v="2539" actId="20577"/>
        <pc:sldMkLst>
          <pc:docMk/>
          <pc:sldMk cId="353534681" sldId="514"/>
        </pc:sldMkLst>
        <pc:spChg chg="mod">
          <ac:chgData name="Smoak, Laura" userId="7061f923-5e0b-42a8-85cb-cce765542221" providerId="ADAL" clId="{6E259C6A-A427-4EE5-9700-52045F9036F6}" dt="2024-05-02T18:21:14.339" v="2539" actId="20577"/>
          <ac:spMkLst>
            <pc:docMk/>
            <pc:sldMk cId="353534681" sldId="514"/>
            <ac:spMk id="3" creationId="{EAC29765-7682-9670-A2BC-FA0C015FE71E}"/>
          </ac:spMkLst>
        </pc:spChg>
        <pc:spChg chg="mod">
          <ac:chgData name="Smoak, Laura" userId="7061f923-5e0b-42a8-85cb-cce765542221" providerId="ADAL" clId="{6E259C6A-A427-4EE5-9700-52045F9036F6}" dt="2024-04-30T20:21:54.955" v="1052" actId="120"/>
          <ac:spMkLst>
            <pc:docMk/>
            <pc:sldMk cId="353534681" sldId="514"/>
            <ac:spMk id="4" creationId="{664211D6-04D8-2C21-217C-9AC35384144E}"/>
          </ac:spMkLst>
        </pc:spChg>
        <pc:spChg chg="del">
          <ac:chgData name="Smoak, Laura" userId="7061f923-5e0b-42a8-85cb-cce765542221" providerId="ADAL" clId="{6E259C6A-A427-4EE5-9700-52045F9036F6}" dt="2024-04-30T20:41:55.365" v="1591" actId="21"/>
          <ac:spMkLst>
            <pc:docMk/>
            <pc:sldMk cId="353534681" sldId="514"/>
            <ac:spMk id="5" creationId="{6BA2B53F-19B3-AC38-F89D-437981511E53}"/>
          </ac:spMkLst>
        </pc:spChg>
        <pc:spChg chg="add mod">
          <ac:chgData name="Smoak, Laura" userId="7061f923-5e0b-42a8-85cb-cce765542221" providerId="ADAL" clId="{6E259C6A-A427-4EE5-9700-52045F9036F6}" dt="2024-04-30T20:44:30.579" v="1615"/>
          <ac:spMkLst>
            <pc:docMk/>
            <pc:sldMk cId="353534681" sldId="514"/>
            <ac:spMk id="6" creationId="{3B8A6F84-973F-A4CD-1A50-07CE0F251547}"/>
          </ac:spMkLst>
        </pc:spChg>
      </pc:sldChg>
      <pc:sldChg chg="modSp del mod">
        <pc:chgData name="Smoak, Laura" userId="7061f923-5e0b-42a8-85cb-cce765542221" providerId="ADAL" clId="{6E259C6A-A427-4EE5-9700-52045F9036F6}" dt="2024-04-30T20:25:19.475" v="1076" actId="2696"/>
        <pc:sldMkLst>
          <pc:docMk/>
          <pc:sldMk cId="3226177367" sldId="515"/>
        </pc:sldMkLst>
        <pc:spChg chg="mod">
          <ac:chgData name="Smoak, Laura" userId="7061f923-5e0b-42a8-85cb-cce765542221" providerId="ADAL" clId="{6E259C6A-A427-4EE5-9700-52045F9036F6}" dt="2024-04-30T20:22:27.167" v="1058" actId="120"/>
          <ac:spMkLst>
            <pc:docMk/>
            <pc:sldMk cId="3226177367" sldId="515"/>
            <ac:spMk id="4" creationId="{3FAA0612-62FB-23DD-732D-B8EAED120AA3}"/>
          </ac:spMkLst>
        </pc:spChg>
      </pc:sldChg>
      <pc:sldChg chg="delSp del mod">
        <pc:chgData name="Smoak, Laura" userId="7061f923-5e0b-42a8-85cb-cce765542221" providerId="ADAL" clId="{6E259C6A-A427-4EE5-9700-52045F9036F6}" dt="2024-04-30T20:31:25.082" v="1259" actId="2696"/>
        <pc:sldMkLst>
          <pc:docMk/>
          <pc:sldMk cId="311248804" sldId="516"/>
        </pc:sldMkLst>
        <pc:spChg chg="del">
          <ac:chgData name="Smoak, Laura" userId="7061f923-5e0b-42a8-85cb-cce765542221" providerId="ADAL" clId="{6E259C6A-A427-4EE5-9700-52045F9036F6}" dt="2024-04-30T20:30:14.647" v="1213" actId="21"/>
          <ac:spMkLst>
            <pc:docMk/>
            <pc:sldMk cId="311248804" sldId="516"/>
            <ac:spMk id="4" creationId="{3602BDA4-9561-D071-F37A-9A0E1F3F401C}"/>
          </ac:spMkLst>
        </pc:spChg>
      </pc:sldChg>
      <pc:sldChg chg="addSp delSp modSp del mod">
        <pc:chgData name="Smoak, Laura" userId="7061f923-5e0b-42a8-85cb-cce765542221" providerId="ADAL" clId="{6E259C6A-A427-4EE5-9700-52045F9036F6}" dt="2024-04-30T19:56:23.642" v="620" actId="2696"/>
        <pc:sldMkLst>
          <pc:docMk/>
          <pc:sldMk cId="517291874" sldId="518"/>
        </pc:sldMkLst>
        <pc:spChg chg="mod">
          <ac:chgData name="Smoak, Laura" userId="7061f923-5e0b-42a8-85cb-cce765542221" providerId="ADAL" clId="{6E259C6A-A427-4EE5-9700-52045F9036F6}" dt="2024-04-30T19:50:46.061" v="134" actId="12"/>
          <ac:spMkLst>
            <pc:docMk/>
            <pc:sldMk cId="517291874" sldId="518"/>
            <ac:spMk id="3" creationId="{9FF9DE89-34AD-4184-97E4-81747B7BD755}"/>
          </ac:spMkLst>
        </pc:spChg>
        <pc:spChg chg="del mod">
          <ac:chgData name="Smoak, Laura" userId="7061f923-5e0b-42a8-85cb-cce765542221" providerId="ADAL" clId="{6E259C6A-A427-4EE5-9700-52045F9036F6}" dt="2024-04-30T19:49:14.888" v="117" actId="21"/>
          <ac:spMkLst>
            <pc:docMk/>
            <pc:sldMk cId="517291874" sldId="518"/>
            <ac:spMk id="4" creationId="{B8ED42B1-34A1-42E5-AAE1-0BF517777ABC}"/>
          </ac:spMkLst>
        </pc:spChg>
        <pc:spChg chg="del">
          <ac:chgData name="Smoak, Laura" userId="7061f923-5e0b-42a8-85cb-cce765542221" providerId="ADAL" clId="{6E259C6A-A427-4EE5-9700-52045F9036F6}" dt="2024-04-30T19:50:23.073" v="131" actId="21"/>
          <ac:spMkLst>
            <pc:docMk/>
            <pc:sldMk cId="517291874" sldId="518"/>
            <ac:spMk id="6" creationId="{3039956E-53EB-0F8B-7E4F-05DCDF782F13}"/>
          </ac:spMkLst>
        </pc:spChg>
        <pc:spChg chg="add mod">
          <ac:chgData name="Smoak, Laura" userId="7061f923-5e0b-42a8-85cb-cce765542221" providerId="ADAL" clId="{6E259C6A-A427-4EE5-9700-52045F9036F6}" dt="2024-04-30T19:49:11.423" v="116" actId="20577"/>
          <ac:spMkLst>
            <pc:docMk/>
            <pc:sldMk cId="517291874" sldId="518"/>
            <ac:spMk id="7" creationId="{58944270-00AE-14BC-51D6-E6CEBA4C5C60}"/>
          </ac:spMkLst>
        </pc:spChg>
        <pc:spChg chg="add del mod">
          <ac:chgData name="Smoak, Laura" userId="7061f923-5e0b-42a8-85cb-cce765542221" providerId="ADAL" clId="{6E259C6A-A427-4EE5-9700-52045F9036F6}" dt="2024-04-30T19:49:22.489" v="118" actId="21"/>
          <ac:spMkLst>
            <pc:docMk/>
            <pc:sldMk cId="517291874" sldId="518"/>
            <ac:spMk id="9" creationId="{B56287AA-1243-46FF-6909-752B1C83844B}"/>
          </ac:spMkLst>
        </pc:spChg>
      </pc:sldChg>
      <pc:sldChg chg="addSp delSp modSp mod">
        <pc:chgData name="Smoak, Laura" userId="7061f923-5e0b-42a8-85cb-cce765542221" providerId="ADAL" clId="{6E259C6A-A427-4EE5-9700-52045F9036F6}" dt="2024-05-02T15:31:20.806" v="1701" actId="20577"/>
        <pc:sldMkLst>
          <pc:docMk/>
          <pc:sldMk cId="779614663" sldId="519"/>
        </pc:sldMkLst>
        <pc:spChg chg="add mod">
          <ac:chgData name="Smoak, Laura" userId="7061f923-5e0b-42a8-85cb-cce765542221" providerId="ADAL" clId="{6E259C6A-A427-4EE5-9700-52045F9036F6}" dt="2024-05-02T15:31:20.806" v="1701" actId="20577"/>
          <ac:spMkLst>
            <pc:docMk/>
            <pc:sldMk cId="779614663" sldId="519"/>
            <ac:spMk id="3" creationId="{BF51281A-E982-B1DD-377F-BD36E1E2A2F9}"/>
          </ac:spMkLst>
        </pc:spChg>
        <pc:spChg chg="del mod">
          <ac:chgData name="Smoak, Laura" userId="7061f923-5e0b-42a8-85cb-cce765542221" providerId="ADAL" clId="{6E259C6A-A427-4EE5-9700-52045F9036F6}" dt="2024-04-30T20:01:08.338" v="706" actId="21"/>
          <ac:spMkLst>
            <pc:docMk/>
            <pc:sldMk cId="779614663" sldId="519"/>
            <ac:spMk id="4" creationId="{259A8F32-D365-5B62-9A72-D9FE74BF2BAA}"/>
          </ac:spMkLst>
        </pc:spChg>
        <pc:spChg chg="mod">
          <ac:chgData name="Smoak, Laura" userId="7061f923-5e0b-42a8-85cb-cce765542221" providerId="ADAL" clId="{6E259C6A-A427-4EE5-9700-52045F9036F6}" dt="2024-04-30T20:01:31.585" v="708" actId="2711"/>
          <ac:spMkLst>
            <pc:docMk/>
            <pc:sldMk cId="779614663" sldId="519"/>
            <ac:spMk id="5" creationId="{9AE15B65-C80A-A148-5BA3-C0B3F36D90FD}"/>
          </ac:spMkLst>
        </pc:spChg>
        <pc:spChg chg="add del mod">
          <ac:chgData name="Smoak, Laura" userId="7061f923-5e0b-42a8-85cb-cce765542221" providerId="ADAL" clId="{6E259C6A-A427-4EE5-9700-52045F9036F6}" dt="2024-04-30T20:01:20.040" v="707" actId="21"/>
          <ac:spMkLst>
            <pc:docMk/>
            <pc:sldMk cId="779614663" sldId="519"/>
            <ac:spMk id="8" creationId="{47EDFFEE-C769-C7D5-1B20-37D0FD6C8888}"/>
          </ac:spMkLst>
        </pc:spChg>
        <pc:spChg chg="mod">
          <ac:chgData name="Smoak, Laura" userId="7061f923-5e0b-42a8-85cb-cce765542221" providerId="ADAL" clId="{6E259C6A-A427-4EE5-9700-52045F9036F6}" dt="2024-05-01T17:55:38.713" v="1626" actId="1076"/>
          <ac:spMkLst>
            <pc:docMk/>
            <pc:sldMk cId="779614663" sldId="519"/>
            <ac:spMk id="9" creationId="{D78CDB5F-2B99-3132-6218-6BAC8ABB7A7A}"/>
          </ac:spMkLst>
        </pc:spChg>
      </pc:sldChg>
      <pc:sldChg chg="addSp delSp modSp mod">
        <pc:chgData name="Smoak, Laura" userId="7061f923-5e0b-42a8-85cb-cce765542221" providerId="ADAL" clId="{6E259C6A-A427-4EE5-9700-52045F9036F6}" dt="2024-05-03T13:49:51.270" v="2763" actId="207"/>
        <pc:sldMkLst>
          <pc:docMk/>
          <pc:sldMk cId="1904023272" sldId="520"/>
        </pc:sldMkLst>
        <pc:spChg chg="mod">
          <ac:chgData name="Smoak, Laura" userId="7061f923-5e0b-42a8-85cb-cce765542221" providerId="ADAL" clId="{6E259C6A-A427-4EE5-9700-52045F9036F6}" dt="2024-05-03T13:49:51.270" v="2763" actId="207"/>
          <ac:spMkLst>
            <pc:docMk/>
            <pc:sldMk cId="1904023272" sldId="520"/>
            <ac:spMk id="3" creationId="{DB010590-6EFC-75AA-FE67-A5312CC32E88}"/>
          </ac:spMkLst>
        </pc:spChg>
        <pc:spChg chg="del mod">
          <ac:chgData name="Smoak, Laura" userId="7061f923-5e0b-42a8-85cb-cce765542221" providerId="ADAL" clId="{6E259C6A-A427-4EE5-9700-52045F9036F6}" dt="2024-04-30T20:06:30.865" v="835" actId="21"/>
          <ac:spMkLst>
            <pc:docMk/>
            <pc:sldMk cId="1904023272" sldId="520"/>
            <ac:spMk id="4" creationId="{EAA45F91-90D3-71B1-14D3-2B98B71C74F4}"/>
          </ac:spMkLst>
        </pc:spChg>
        <pc:spChg chg="del">
          <ac:chgData name="Smoak, Laura" userId="7061f923-5e0b-42a8-85cb-cce765542221" providerId="ADAL" clId="{6E259C6A-A427-4EE5-9700-52045F9036F6}" dt="2024-04-30T20:40:34.616" v="1576" actId="21"/>
          <ac:spMkLst>
            <pc:docMk/>
            <pc:sldMk cId="1904023272" sldId="520"/>
            <ac:spMk id="5" creationId="{FAB9CA2F-7505-97B2-630A-5D3F37F91537}"/>
          </ac:spMkLst>
        </pc:spChg>
        <pc:spChg chg="add mod">
          <ac:chgData name="Smoak, Laura" userId="7061f923-5e0b-42a8-85cb-cce765542221" providerId="ADAL" clId="{6E259C6A-A427-4EE5-9700-52045F9036F6}" dt="2024-05-02T15:32:01.780" v="1708" actId="5793"/>
          <ac:spMkLst>
            <pc:docMk/>
            <pc:sldMk cId="1904023272" sldId="520"/>
            <ac:spMk id="6" creationId="{B30472DD-9BEB-DBAA-A385-1E766B1CAAA8}"/>
          </ac:spMkLst>
        </pc:spChg>
        <pc:spChg chg="add del mod">
          <ac:chgData name="Smoak, Laura" userId="7061f923-5e0b-42a8-85cb-cce765542221" providerId="ADAL" clId="{6E259C6A-A427-4EE5-9700-52045F9036F6}" dt="2024-04-30T20:06:38.799" v="836" actId="21"/>
          <ac:spMkLst>
            <pc:docMk/>
            <pc:sldMk cId="1904023272" sldId="520"/>
            <ac:spMk id="8" creationId="{15A8D80C-55E2-6C13-FEB6-B98FAC46F42F}"/>
          </ac:spMkLst>
        </pc:spChg>
        <pc:spChg chg="add mod">
          <ac:chgData name="Smoak, Laura" userId="7061f923-5e0b-42a8-85cb-cce765542221" providerId="ADAL" clId="{6E259C6A-A427-4EE5-9700-52045F9036F6}" dt="2024-04-30T20:43:22.517" v="1600"/>
          <ac:spMkLst>
            <pc:docMk/>
            <pc:sldMk cId="1904023272" sldId="520"/>
            <ac:spMk id="9" creationId="{B0DD2E0F-ACA8-7FFB-B61D-CD59E8E70CBC}"/>
          </ac:spMkLst>
        </pc:spChg>
      </pc:sldChg>
      <pc:sldChg chg="addSp delSp modSp mod modNotesTx">
        <pc:chgData name="Smoak, Laura" userId="7061f923-5e0b-42a8-85cb-cce765542221" providerId="ADAL" clId="{6E259C6A-A427-4EE5-9700-52045F9036F6}" dt="2024-05-02T18:12:00.708" v="2471" actId="20577"/>
        <pc:sldMkLst>
          <pc:docMk/>
          <pc:sldMk cId="3980755875" sldId="521"/>
        </pc:sldMkLst>
        <pc:spChg chg="mod">
          <ac:chgData name="Smoak, Laura" userId="7061f923-5e0b-42a8-85cb-cce765542221" providerId="ADAL" clId="{6E259C6A-A427-4EE5-9700-52045F9036F6}" dt="2024-05-02T18:12:00.708" v="2471" actId="20577"/>
          <ac:spMkLst>
            <pc:docMk/>
            <pc:sldMk cId="3980755875" sldId="521"/>
            <ac:spMk id="3" creationId="{8E7CA1E7-6438-0ACD-6720-A1913D9BA8BE}"/>
          </ac:spMkLst>
        </pc:spChg>
        <pc:spChg chg="del mod">
          <ac:chgData name="Smoak, Laura" userId="7061f923-5e0b-42a8-85cb-cce765542221" providerId="ADAL" clId="{6E259C6A-A427-4EE5-9700-52045F9036F6}" dt="2024-04-30T20:12:49.384" v="950" actId="21"/>
          <ac:spMkLst>
            <pc:docMk/>
            <pc:sldMk cId="3980755875" sldId="521"/>
            <ac:spMk id="4" creationId="{A6C2AD6B-66FA-F201-001A-ADBB945B6E7D}"/>
          </ac:spMkLst>
        </pc:spChg>
        <pc:spChg chg="del">
          <ac:chgData name="Smoak, Laura" userId="7061f923-5e0b-42a8-85cb-cce765542221" providerId="ADAL" clId="{6E259C6A-A427-4EE5-9700-52045F9036F6}" dt="2024-04-30T20:40:54.994" v="1580" actId="21"/>
          <ac:spMkLst>
            <pc:docMk/>
            <pc:sldMk cId="3980755875" sldId="521"/>
            <ac:spMk id="5" creationId="{71D4C39A-FEEB-D630-6C8D-67FC731886FB}"/>
          </ac:spMkLst>
        </pc:spChg>
        <pc:spChg chg="add mod">
          <ac:chgData name="Smoak, Laura" userId="7061f923-5e0b-42a8-85cb-cce765542221" providerId="ADAL" clId="{6E259C6A-A427-4EE5-9700-52045F9036F6}" dt="2024-04-30T20:12:45.896" v="949" actId="20577"/>
          <ac:spMkLst>
            <pc:docMk/>
            <pc:sldMk cId="3980755875" sldId="521"/>
            <ac:spMk id="6" creationId="{88784F33-7B2E-8BA6-5516-4E0CF09C75BC}"/>
          </ac:spMkLst>
        </pc:spChg>
        <pc:spChg chg="add del mod">
          <ac:chgData name="Smoak, Laura" userId="7061f923-5e0b-42a8-85cb-cce765542221" providerId="ADAL" clId="{6E259C6A-A427-4EE5-9700-52045F9036F6}" dt="2024-04-30T20:12:53.325" v="951" actId="21"/>
          <ac:spMkLst>
            <pc:docMk/>
            <pc:sldMk cId="3980755875" sldId="521"/>
            <ac:spMk id="8" creationId="{87B9601B-12E6-0156-88D3-F4E910A3B658}"/>
          </ac:spMkLst>
        </pc:spChg>
        <pc:spChg chg="add mod">
          <ac:chgData name="Smoak, Laura" userId="7061f923-5e0b-42a8-85cb-cce765542221" providerId="ADAL" clId="{6E259C6A-A427-4EE5-9700-52045F9036F6}" dt="2024-04-30T20:43:40.239" v="1604"/>
          <ac:spMkLst>
            <pc:docMk/>
            <pc:sldMk cId="3980755875" sldId="521"/>
            <ac:spMk id="9" creationId="{D824F6E5-80EA-02C4-65B4-8D06382BCBC3}"/>
          </ac:spMkLst>
        </pc:spChg>
      </pc:sldChg>
      <pc:sldChg chg="addSp delSp modSp mod">
        <pc:chgData name="Smoak, Laura" userId="7061f923-5e0b-42a8-85cb-cce765542221" providerId="ADAL" clId="{6E259C6A-A427-4EE5-9700-52045F9036F6}" dt="2024-05-03T13:49:11.071" v="2760" actId="20577"/>
        <pc:sldMkLst>
          <pc:docMk/>
          <pc:sldMk cId="825908011" sldId="522"/>
        </pc:sldMkLst>
        <pc:spChg chg="add mod">
          <ac:chgData name="Smoak, Laura" userId="7061f923-5e0b-42a8-85cb-cce765542221" providerId="ADAL" clId="{6E259C6A-A427-4EE5-9700-52045F9036F6}" dt="2024-04-30T20:02:54.184" v="764" actId="20577"/>
          <ac:spMkLst>
            <pc:docMk/>
            <pc:sldMk cId="825908011" sldId="522"/>
            <ac:spMk id="3" creationId="{459173D9-2F28-DA9A-D364-379722EDE728}"/>
          </ac:spMkLst>
        </pc:spChg>
        <pc:spChg chg="del">
          <ac:chgData name="Smoak, Laura" userId="7061f923-5e0b-42a8-85cb-cce765542221" providerId="ADAL" clId="{6E259C6A-A427-4EE5-9700-52045F9036F6}" dt="2024-04-30T20:02:58.777" v="765" actId="21"/>
          <ac:spMkLst>
            <pc:docMk/>
            <pc:sldMk cId="825908011" sldId="522"/>
            <ac:spMk id="4" creationId="{0164731A-1448-6540-7DF4-FF31D06730BE}"/>
          </ac:spMkLst>
        </pc:spChg>
        <pc:spChg chg="mod">
          <ac:chgData name="Smoak, Laura" userId="7061f923-5e0b-42a8-85cb-cce765542221" providerId="ADAL" clId="{6E259C6A-A427-4EE5-9700-52045F9036F6}" dt="2024-04-30T20:01:54.865" v="710" actId="2711"/>
          <ac:spMkLst>
            <pc:docMk/>
            <pc:sldMk cId="825908011" sldId="522"/>
            <ac:spMk id="5" creationId="{0BEB8F23-0416-D9FA-157F-C5635FE83719}"/>
          </ac:spMkLst>
        </pc:spChg>
        <pc:spChg chg="del mod">
          <ac:chgData name="Smoak, Laura" userId="7061f923-5e0b-42a8-85cb-cce765542221" providerId="ADAL" clId="{6E259C6A-A427-4EE5-9700-52045F9036F6}" dt="2024-04-30T20:04:29.141" v="784" actId="21"/>
          <ac:spMkLst>
            <pc:docMk/>
            <pc:sldMk cId="825908011" sldId="522"/>
            <ac:spMk id="8" creationId="{4C2A79B6-C680-04E3-ADC2-6A9DFA65240E}"/>
          </ac:spMkLst>
        </pc:spChg>
        <pc:spChg chg="add del mod">
          <ac:chgData name="Smoak, Laura" userId="7061f923-5e0b-42a8-85cb-cce765542221" providerId="ADAL" clId="{6E259C6A-A427-4EE5-9700-52045F9036F6}" dt="2024-04-30T20:03:01.975" v="766" actId="21"/>
          <ac:spMkLst>
            <pc:docMk/>
            <pc:sldMk cId="825908011" sldId="522"/>
            <ac:spMk id="9" creationId="{3527AE06-D6A2-DC3C-286F-3D4E3EBD84DB}"/>
          </ac:spMkLst>
        </pc:spChg>
        <pc:spChg chg="add mod">
          <ac:chgData name="Smoak, Laura" userId="7061f923-5e0b-42a8-85cb-cce765542221" providerId="ADAL" clId="{6E259C6A-A427-4EE5-9700-52045F9036F6}" dt="2024-05-03T13:49:11.071" v="2760" actId="20577"/>
          <ac:spMkLst>
            <pc:docMk/>
            <pc:sldMk cId="825908011" sldId="522"/>
            <ac:spMk id="10" creationId="{9E5B9957-F84C-76BD-83A9-4FB075A98A80}"/>
          </ac:spMkLst>
        </pc:spChg>
        <pc:picChg chg="mod">
          <ac:chgData name="Smoak, Laura" userId="7061f923-5e0b-42a8-85cb-cce765542221" providerId="ADAL" clId="{6E259C6A-A427-4EE5-9700-52045F9036F6}" dt="2024-05-03T13:48:28.398" v="2754" actId="1076"/>
          <ac:picMkLst>
            <pc:docMk/>
            <pc:sldMk cId="825908011" sldId="522"/>
            <ac:picMk id="7" creationId="{AD7BBD6F-77D0-2D76-39C0-3B7AAF1CA6F0}"/>
          </ac:picMkLst>
        </pc:picChg>
      </pc:sldChg>
      <pc:sldChg chg="addSp delSp modSp mod modNotesTx">
        <pc:chgData name="Smoak, Laura" userId="7061f923-5e0b-42a8-85cb-cce765542221" providerId="ADAL" clId="{6E259C6A-A427-4EE5-9700-52045F9036F6}" dt="2024-05-02T18:15:43.821" v="2502" actId="20577"/>
        <pc:sldMkLst>
          <pc:docMk/>
          <pc:sldMk cId="2105921182" sldId="524"/>
        </pc:sldMkLst>
        <pc:spChg chg="add mod">
          <ac:chgData name="Smoak, Laura" userId="7061f923-5e0b-42a8-85cb-cce765542221" providerId="ADAL" clId="{6E259C6A-A427-4EE5-9700-52045F9036F6}" dt="2024-04-30T20:43:57.362" v="1608"/>
          <ac:spMkLst>
            <pc:docMk/>
            <pc:sldMk cId="2105921182" sldId="524"/>
            <ac:spMk id="3" creationId="{1CDE05B3-C721-3F60-1071-3B101A9F3518}"/>
          </ac:spMkLst>
        </pc:spChg>
        <pc:spChg chg="mod">
          <ac:chgData name="Smoak, Laura" userId="7061f923-5e0b-42a8-85cb-cce765542221" providerId="ADAL" clId="{6E259C6A-A427-4EE5-9700-52045F9036F6}" dt="2024-04-30T20:17:14.856" v="1008" actId="120"/>
          <ac:spMkLst>
            <pc:docMk/>
            <pc:sldMk cId="2105921182" sldId="524"/>
            <ac:spMk id="4" creationId="{3FBDEAA7-57EF-DD69-CADE-7962C0CE263E}"/>
          </ac:spMkLst>
        </pc:spChg>
        <pc:spChg chg="del">
          <ac:chgData name="Smoak, Laura" userId="7061f923-5e0b-42a8-85cb-cce765542221" providerId="ADAL" clId="{6E259C6A-A427-4EE5-9700-52045F9036F6}" dt="2024-04-30T20:41:18.417" v="1584" actId="21"/>
          <ac:spMkLst>
            <pc:docMk/>
            <pc:sldMk cId="2105921182" sldId="524"/>
            <ac:spMk id="5" creationId="{03FCE2A9-8D31-08FB-9E80-409025C05C3F}"/>
          </ac:spMkLst>
        </pc:spChg>
        <pc:spChg chg="mod">
          <ac:chgData name="Smoak, Laura" userId="7061f923-5e0b-42a8-85cb-cce765542221" providerId="ADAL" clId="{6E259C6A-A427-4EE5-9700-52045F9036F6}" dt="2024-05-02T18:15:43.821" v="2502" actId="20577"/>
          <ac:spMkLst>
            <pc:docMk/>
            <pc:sldMk cId="2105921182" sldId="524"/>
            <ac:spMk id="7" creationId="{61C8AC2D-C9E7-582B-588B-9F80DE8A0683}"/>
          </ac:spMkLst>
        </pc:spChg>
      </pc:sldChg>
      <pc:sldChg chg="addSp delSp modSp mod modNotesTx">
        <pc:chgData name="Smoak, Laura" userId="7061f923-5e0b-42a8-85cb-cce765542221" providerId="ADAL" clId="{6E259C6A-A427-4EE5-9700-52045F9036F6}" dt="2024-05-02T18:17:17.625" v="2507" actId="20577"/>
        <pc:sldMkLst>
          <pc:docMk/>
          <pc:sldMk cId="3528090407" sldId="525"/>
        </pc:sldMkLst>
        <pc:spChg chg="mod">
          <ac:chgData name="Smoak, Laura" userId="7061f923-5e0b-42a8-85cb-cce765542221" providerId="ADAL" clId="{6E259C6A-A427-4EE5-9700-52045F9036F6}" dt="2024-05-02T18:16:25.571" v="2504" actId="1076"/>
          <ac:spMkLst>
            <pc:docMk/>
            <pc:sldMk cId="3528090407" sldId="525"/>
            <ac:spMk id="3" creationId="{DE0B136B-DD5A-5750-1C5A-BE319B697AC2}"/>
          </ac:spMkLst>
        </pc:spChg>
        <pc:spChg chg="mod">
          <ac:chgData name="Smoak, Laura" userId="7061f923-5e0b-42a8-85cb-cce765542221" providerId="ADAL" clId="{6E259C6A-A427-4EE5-9700-52045F9036F6}" dt="2024-04-30T20:18:08.839" v="1016" actId="120"/>
          <ac:spMkLst>
            <pc:docMk/>
            <pc:sldMk cId="3528090407" sldId="525"/>
            <ac:spMk id="4" creationId="{0F35F173-2353-3F46-2F81-A15B80B95299}"/>
          </ac:spMkLst>
        </pc:spChg>
        <pc:spChg chg="del">
          <ac:chgData name="Smoak, Laura" userId="7061f923-5e0b-42a8-85cb-cce765542221" providerId="ADAL" clId="{6E259C6A-A427-4EE5-9700-52045F9036F6}" dt="2024-04-30T20:41:22.982" v="1585" actId="21"/>
          <ac:spMkLst>
            <pc:docMk/>
            <pc:sldMk cId="3528090407" sldId="525"/>
            <ac:spMk id="5" creationId="{7E2603A7-ACCF-E348-47B8-ABA485CEDA3A}"/>
          </ac:spMkLst>
        </pc:spChg>
        <pc:spChg chg="add mod">
          <ac:chgData name="Smoak, Laura" userId="7061f923-5e0b-42a8-85cb-cce765542221" providerId="ADAL" clId="{6E259C6A-A427-4EE5-9700-52045F9036F6}" dt="2024-04-30T20:44:01.761" v="1609"/>
          <ac:spMkLst>
            <pc:docMk/>
            <pc:sldMk cId="3528090407" sldId="525"/>
            <ac:spMk id="6" creationId="{903A9FEC-938C-58F3-5FFF-79CE1611BC39}"/>
          </ac:spMkLst>
        </pc:spChg>
      </pc:sldChg>
      <pc:sldChg chg="addSp delSp modSp mod">
        <pc:chgData name="Smoak, Laura" userId="7061f923-5e0b-42a8-85cb-cce765542221" providerId="ADAL" clId="{6E259C6A-A427-4EE5-9700-52045F9036F6}" dt="2024-05-02T18:16:44.213" v="2506" actId="20577"/>
        <pc:sldMkLst>
          <pc:docMk/>
          <pc:sldMk cId="309090034" sldId="526"/>
        </pc:sldMkLst>
        <pc:spChg chg="mod">
          <ac:chgData name="Smoak, Laura" userId="7061f923-5e0b-42a8-85cb-cce765542221" providerId="ADAL" clId="{6E259C6A-A427-4EE5-9700-52045F9036F6}" dt="2024-05-02T15:40:41.692" v="2072" actId="20577"/>
          <ac:spMkLst>
            <pc:docMk/>
            <pc:sldMk cId="309090034" sldId="526"/>
            <ac:spMk id="3" creationId="{75BAFA50-5145-16E1-ED5D-AE84D5404298}"/>
          </ac:spMkLst>
        </pc:spChg>
        <pc:spChg chg="mod">
          <ac:chgData name="Smoak, Laura" userId="7061f923-5e0b-42a8-85cb-cce765542221" providerId="ADAL" clId="{6E259C6A-A427-4EE5-9700-52045F9036F6}" dt="2024-05-02T18:16:44.213" v="2506" actId="20577"/>
          <ac:spMkLst>
            <pc:docMk/>
            <pc:sldMk cId="309090034" sldId="526"/>
            <ac:spMk id="4" creationId="{6311C35D-0B84-6C78-0D04-8581A6B2FB87}"/>
          </ac:spMkLst>
        </pc:spChg>
        <pc:spChg chg="del">
          <ac:chgData name="Smoak, Laura" userId="7061f923-5e0b-42a8-85cb-cce765542221" providerId="ADAL" clId="{6E259C6A-A427-4EE5-9700-52045F9036F6}" dt="2024-04-30T20:41:28.475" v="1586" actId="21"/>
          <ac:spMkLst>
            <pc:docMk/>
            <pc:sldMk cId="309090034" sldId="526"/>
            <ac:spMk id="5" creationId="{C2357757-2977-194B-69BE-D1D164182323}"/>
          </ac:spMkLst>
        </pc:spChg>
        <pc:spChg chg="add mod">
          <ac:chgData name="Smoak, Laura" userId="7061f923-5e0b-42a8-85cb-cce765542221" providerId="ADAL" clId="{6E259C6A-A427-4EE5-9700-52045F9036F6}" dt="2024-04-30T20:44:05.407" v="1610"/>
          <ac:spMkLst>
            <pc:docMk/>
            <pc:sldMk cId="309090034" sldId="526"/>
            <ac:spMk id="6" creationId="{7AF7C31D-6F54-BBEB-399B-8277EF835F36}"/>
          </ac:spMkLst>
        </pc:spChg>
      </pc:sldChg>
      <pc:sldChg chg="addSp modSp mod">
        <pc:chgData name="Smoak, Laura" userId="7061f923-5e0b-42a8-85cb-cce765542221" providerId="ADAL" clId="{6E259C6A-A427-4EE5-9700-52045F9036F6}" dt="2024-05-02T18:05:57.297" v="2414" actId="20577"/>
        <pc:sldMkLst>
          <pc:docMk/>
          <pc:sldMk cId="2559482201" sldId="529"/>
        </pc:sldMkLst>
        <pc:spChg chg="mod">
          <ac:chgData name="Smoak, Laura" userId="7061f923-5e0b-42a8-85cb-cce765542221" providerId="ADAL" clId="{6E259C6A-A427-4EE5-9700-52045F9036F6}" dt="2024-05-02T18:05:57.297" v="2414" actId="20577"/>
          <ac:spMkLst>
            <pc:docMk/>
            <pc:sldMk cId="2559482201" sldId="529"/>
            <ac:spMk id="9" creationId="{00000000-0000-0000-0000-000000000000}"/>
          </ac:spMkLst>
        </pc:spChg>
        <pc:cxnChg chg="add mod">
          <ac:chgData name="Smoak, Laura" userId="7061f923-5e0b-42a8-85cb-cce765542221" providerId="ADAL" clId="{6E259C6A-A427-4EE5-9700-52045F9036F6}" dt="2024-04-30T20:19:27.670" v="1027"/>
          <ac:cxnSpMkLst>
            <pc:docMk/>
            <pc:sldMk cId="2559482201" sldId="529"/>
            <ac:cxnSpMk id="4" creationId="{13211DE1-D350-DE6D-5567-264C7D25717F}"/>
          </ac:cxnSpMkLst>
        </pc:cxnChg>
      </pc:sldChg>
      <pc:sldChg chg="addSp delSp modSp mod modNotesTx">
        <pc:chgData name="Smoak, Laura" userId="7061f923-5e0b-42a8-85cb-cce765542221" providerId="ADAL" clId="{6E259C6A-A427-4EE5-9700-52045F9036F6}" dt="2024-05-03T13:49:43.885" v="2761" actId="207"/>
        <pc:sldMkLst>
          <pc:docMk/>
          <pc:sldMk cId="1775239333" sldId="530"/>
        </pc:sldMkLst>
        <pc:spChg chg="mod">
          <ac:chgData name="Smoak, Laura" userId="7061f923-5e0b-42a8-85cb-cce765542221" providerId="ADAL" clId="{6E259C6A-A427-4EE5-9700-52045F9036F6}" dt="2024-05-03T13:49:43.885" v="2761" actId="207"/>
          <ac:spMkLst>
            <pc:docMk/>
            <pc:sldMk cId="1775239333" sldId="530"/>
            <ac:spMk id="3" creationId="{A4A2AD3F-A9AD-D37A-6E95-84D4A179C5FC}"/>
          </ac:spMkLst>
        </pc:spChg>
        <pc:spChg chg="del mod">
          <ac:chgData name="Smoak, Laura" userId="7061f923-5e0b-42a8-85cb-cce765542221" providerId="ADAL" clId="{6E259C6A-A427-4EE5-9700-52045F9036F6}" dt="2024-04-30T20:07:59.608" v="871" actId="21"/>
          <ac:spMkLst>
            <pc:docMk/>
            <pc:sldMk cId="1775239333" sldId="530"/>
            <ac:spMk id="4" creationId="{983D2A88-D5FB-D8BF-2F30-CDB81E753513}"/>
          </ac:spMkLst>
        </pc:spChg>
        <pc:spChg chg="del">
          <ac:chgData name="Smoak, Laura" userId="7061f923-5e0b-42a8-85cb-cce765542221" providerId="ADAL" clId="{6E259C6A-A427-4EE5-9700-52045F9036F6}" dt="2024-04-30T20:40:45.083" v="1578" actId="21"/>
          <ac:spMkLst>
            <pc:docMk/>
            <pc:sldMk cId="1775239333" sldId="530"/>
            <ac:spMk id="5" creationId="{D319B32A-0E86-1CCB-E850-D5B33D247472}"/>
          </ac:spMkLst>
        </pc:spChg>
        <pc:spChg chg="add mod">
          <ac:chgData name="Smoak, Laura" userId="7061f923-5e0b-42a8-85cb-cce765542221" providerId="ADAL" clId="{6E259C6A-A427-4EE5-9700-52045F9036F6}" dt="2024-04-30T20:07:56.061" v="870" actId="20577"/>
          <ac:spMkLst>
            <pc:docMk/>
            <pc:sldMk cId="1775239333" sldId="530"/>
            <ac:spMk id="6" creationId="{58D2A245-DA39-0285-4D34-2821D65AE752}"/>
          </ac:spMkLst>
        </pc:spChg>
        <pc:spChg chg="add del mod">
          <ac:chgData name="Smoak, Laura" userId="7061f923-5e0b-42a8-85cb-cce765542221" providerId="ADAL" clId="{6E259C6A-A427-4EE5-9700-52045F9036F6}" dt="2024-04-30T20:08:10.018" v="872" actId="21"/>
          <ac:spMkLst>
            <pc:docMk/>
            <pc:sldMk cId="1775239333" sldId="530"/>
            <ac:spMk id="8" creationId="{5188853A-22A8-CF2D-9E36-338843299F03}"/>
          </ac:spMkLst>
        </pc:spChg>
        <pc:spChg chg="add mod">
          <ac:chgData name="Smoak, Laura" userId="7061f923-5e0b-42a8-85cb-cce765542221" providerId="ADAL" clId="{6E259C6A-A427-4EE5-9700-52045F9036F6}" dt="2024-04-30T20:43:30.172" v="1602"/>
          <ac:spMkLst>
            <pc:docMk/>
            <pc:sldMk cId="1775239333" sldId="530"/>
            <ac:spMk id="9" creationId="{1AD992BA-9D37-E221-3D63-6028245D443C}"/>
          </ac:spMkLst>
        </pc:spChg>
      </pc:sldChg>
      <pc:sldChg chg="addSp delSp modSp mod modNotesTx">
        <pc:chgData name="Smoak, Laura" userId="7061f923-5e0b-42a8-85cb-cce765542221" providerId="ADAL" clId="{6E259C6A-A427-4EE5-9700-52045F9036F6}" dt="2024-05-02T18:13:12.966" v="2482" actId="20577"/>
        <pc:sldMkLst>
          <pc:docMk/>
          <pc:sldMk cId="287640827" sldId="531"/>
        </pc:sldMkLst>
        <pc:spChg chg="mod">
          <ac:chgData name="Smoak, Laura" userId="7061f923-5e0b-42a8-85cb-cce765542221" providerId="ADAL" clId="{6E259C6A-A427-4EE5-9700-52045F9036F6}" dt="2024-05-02T18:13:12.966" v="2482" actId="20577"/>
          <ac:spMkLst>
            <pc:docMk/>
            <pc:sldMk cId="287640827" sldId="531"/>
            <ac:spMk id="3" creationId="{B100FE83-228B-3A01-478F-AA9629355883}"/>
          </ac:spMkLst>
        </pc:spChg>
        <pc:spChg chg="mod">
          <ac:chgData name="Smoak, Laura" userId="7061f923-5e0b-42a8-85cb-cce765542221" providerId="ADAL" clId="{6E259C6A-A427-4EE5-9700-52045F9036F6}" dt="2024-04-30T20:12:58.921" v="952" actId="120"/>
          <ac:spMkLst>
            <pc:docMk/>
            <pc:sldMk cId="287640827" sldId="531"/>
            <ac:spMk id="4" creationId="{D11AD6DF-A0EF-768C-630F-261042E82CED}"/>
          </ac:spMkLst>
        </pc:spChg>
        <pc:spChg chg="del">
          <ac:chgData name="Smoak, Laura" userId="7061f923-5e0b-42a8-85cb-cce765542221" providerId="ADAL" clId="{6E259C6A-A427-4EE5-9700-52045F9036F6}" dt="2024-04-30T20:41:00.601" v="1581" actId="21"/>
          <ac:spMkLst>
            <pc:docMk/>
            <pc:sldMk cId="287640827" sldId="531"/>
            <ac:spMk id="5" creationId="{9FB19D45-AFE5-F4AB-8D43-927FE5BBC169}"/>
          </ac:spMkLst>
        </pc:spChg>
        <pc:spChg chg="add mod">
          <ac:chgData name="Smoak, Laura" userId="7061f923-5e0b-42a8-85cb-cce765542221" providerId="ADAL" clId="{6E259C6A-A427-4EE5-9700-52045F9036F6}" dt="2024-04-30T20:43:44.931" v="1605"/>
          <ac:spMkLst>
            <pc:docMk/>
            <pc:sldMk cId="287640827" sldId="531"/>
            <ac:spMk id="6" creationId="{7DA6C523-F17C-FC3C-7142-A486B9AE29FB}"/>
          </ac:spMkLst>
        </pc:spChg>
      </pc:sldChg>
      <pc:sldChg chg="addSp delSp modSp mod modNotesTx">
        <pc:chgData name="Smoak, Laura" userId="7061f923-5e0b-42a8-85cb-cce765542221" providerId="ADAL" clId="{6E259C6A-A427-4EE5-9700-52045F9036F6}" dt="2024-05-02T18:13:56.957" v="2485" actId="20577"/>
        <pc:sldMkLst>
          <pc:docMk/>
          <pc:sldMk cId="762517584" sldId="532"/>
        </pc:sldMkLst>
        <pc:spChg chg="mod">
          <ac:chgData name="Smoak, Laura" userId="7061f923-5e0b-42a8-85cb-cce765542221" providerId="ADAL" clId="{6E259C6A-A427-4EE5-9700-52045F9036F6}" dt="2024-05-02T18:13:56.957" v="2485" actId="20577"/>
          <ac:spMkLst>
            <pc:docMk/>
            <pc:sldMk cId="762517584" sldId="532"/>
            <ac:spMk id="3" creationId="{7C1ABF6C-CA87-04B2-D960-AEFD162ADB27}"/>
          </ac:spMkLst>
        </pc:spChg>
        <pc:spChg chg="mod">
          <ac:chgData name="Smoak, Laura" userId="7061f923-5e0b-42a8-85cb-cce765542221" providerId="ADAL" clId="{6E259C6A-A427-4EE5-9700-52045F9036F6}" dt="2024-04-30T20:13:49.772" v="960" actId="20577"/>
          <ac:spMkLst>
            <pc:docMk/>
            <pc:sldMk cId="762517584" sldId="532"/>
            <ac:spMk id="4" creationId="{36E9D747-D494-B49B-D268-D023AB3F67C1}"/>
          </ac:spMkLst>
        </pc:spChg>
        <pc:spChg chg="del">
          <ac:chgData name="Smoak, Laura" userId="7061f923-5e0b-42a8-85cb-cce765542221" providerId="ADAL" clId="{6E259C6A-A427-4EE5-9700-52045F9036F6}" dt="2024-04-30T20:41:08.497" v="1582" actId="21"/>
          <ac:spMkLst>
            <pc:docMk/>
            <pc:sldMk cId="762517584" sldId="532"/>
            <ac:spMk id="5" creationId="{6B9EB126-909A-0836-9948-5E04CD108F2C}"/>
          </ac:spMkLst>
        </pc:spChg>
        <pc:spChg chg="add mod">
          <ac:chgData name="Smoak, Laura" userId="7061f923-5e0b-42a8-85cb-cce765542221" providerId="ADAL" clId="{6E259C6A-A427-4EE5-9700-52045F9036F6}" dt="2024-04-30T20:43:49.010" v="1606"/>
          <ac:spMkLst>
            <pc:docMk/>
            <pc:sldMk cId="762517584" sldId="532"/>
            <ac:spMk id="6" creationId="{066D890E-A90A-B718-CB40-9943FE5A833B}"/>
          </ac:spMkLst>
        </pc:spChg>
      </pc:sldChg>
      <pc:sldChg chg="modSp del mod">
        <pc:chgData name="Smoak, Laura" userId="7061f923-5e0b-42a8-85cb-cce765542221" providerId="ADAL" clId="{6E259C6A-A427-4EE5-9700-52045F9036F6}" dt="2024-04-30T20:17:11.263" v="1007" actId="2696"/>
        <pc:sldMkLst>
          <pc:docMk/>
          <pc:sldMk cId="1415600452" sldId="533"/>
        </pc:sldMkLst>
        <pc:spChg chg="mod">
          <ac:chgData name="Smoak, Laura" userId="7061f923-5e0b-42a8-85cb-cce765542221" providerId="ADAL" clId="{6E259C6A-A427-4EE5-9700-52045F9036F6}" dt="2024-04-30T20:15:39.141" v="984" actId="120"/>
          <ac:spMkLst>
            <pc:docMk/>
            <pc:sldMk cId="1415600452" sldId="533"/>
            <ac:spMk id="3" creationId="{D35C0B17-681D-0348-066A-3D443217B561}"/>
          </ac:spMkLst>
        </pc:spChg>
        <pc:spChg chg="mod">
          <ac:chgData name="Smoak, Laura" userId="7061f923-5e0b-42a8-85cb-cce765542221" providerId="ADAL" clId="{6E259C6A-A427-4EE5-9700-52045F9036F6}" dt="2024-04-30T20:14:41.189" v="967" actId="20577"/>
          <ac:spMkLst>
            <pc:docMk/>
            <pc:sldMk cId="1415600452" sldId="533"/>
            <ac:spMk id="4" creationId="{67E908E2-2726-BFA5-60B2-C5203B1BBA99}"/>
          </ac:spMkLst>
        </pc:spChg>
      </pc:sldChg>
      <pc:sldChg chg="addSp delSp modSp mod modNotesTx">
        <pc:chgData name="Smoak, Laura" userId="7061f923-5e0b-42a8-85cb-cce765542221" providerId="ADAL" clId="{6E259C6A-A427-4EE5-9700-52045F9036F6}" dt="2024-05-02T18:25:05.371" v="2547" actId="20577"/>
        <pc:sldMkLst>
          <pc:docMk/>
          <pc:sldMk cId="2960896579" sldId="534"/>
        </pc:sldMkLst>
        <pc:spChg chg="mod">
          <ac:chgData name="Smoak, Laura" userId="7061f923-5e0b-42a8-85cb-cce765542221" providerId="ADAL" clId="{6E259C6A-A427-4EE5-9700-52045F9036F6}" dt="2024-05-02T18:25:05.371" v="2547" actId="20577"/>
          <ac:spMkLst>
            <pc:docMk/>
            <pc:sldMk cId="2960896579" sldId="534"/>
            <ac:spMk id="3" creationId="{40072A80-8D3C-DE0D-A2BA-856D07245506}"/>
          </ac:spMkLst>
        </pc:spChg>
        <pc:spChg chg="add del mod">
          <ac:chgData name="Smoak, Laura" userId="7061f923-5e0b-42a8-85cb-cce765542221" providerId="ADAL" clId="{6E259C6A-A427-4EE5-9700-52045F9036F6}" dt="2024-04-30T20:28:22.707" v="1189" actId="21"/>
          <ac:spMkLst>
            <pc:docMk/>
            <pc:sldMk cId="2960896579" sldId="534"/>
            <ac:spMk id="4" creationId="{A0D4FF3B-33CC-F06F-AB9D-DDF8F3F233B3}"/>
          </ac:spMkLst>
        </pc:spChg>
        <pc:spChg chg="del">
          <ac:chgData name="Smoak, Laura" userId="7061f923-5e0b-42a8-85cb-cce765542221" providerId="ADAL" clId="{6E259C6A-A427-4EE5-9700-52045F9036F6}" dt="2024-04-30T20:42:11.147" v="1593" actId="21"/>
          <ac:spMkLst>
            <pc:docMk/>
            <pc:sldMk cId="2960896579" sldId="534"/>
            <ac:spMk id="5" creationId="{209B053A-B60E-22F1-C598-B264E41E1959}"/>
          </ac:spMkLst>
        </pc:spChg>
        <pc:spChg chg="add del mod">
          <ac:chgData name="Smoak, Laura" userId="7061f923-5e0b-42a8-85cb-cce765542221" providerId="ADAL" clId="{6E259C6A-A427-4EE5-9700-52045F9036F6}" dt="2024-04-30T20:26:25.163" v="1087" actId="21"/>
          <ac:spMkLst>
            <pc:docMk/>
            <pc:sldMk cId="2960896579" sldId="534"/>
            <ac:spMk id="7" creationId="{F169EBFD-932D-9E9D-AB6F-9EEDCC99FD76}"/>
          </ac:spMkLst>
        </pc:spChg>
        <pc:spChg chg="add del mod">
          <ac:chgData name="Smoak, Laura" userId="7061f923-5e0b-42a8-85cb-cce765542221" providerId="ADAL" clId="{6E259C6A-A427-4EE5-9700-52045F9036F6}" dt="2024-04-30T20:27:09.642" v="1100"/>
          <ac:spMkLst>
            <pc:docMk/>
            <pc:sldMk cId="2960896579" sldId="534"/>
            <ac:spMk id="8" creationId="{89DAB8BF-1C1E-61B8-C04C-B33A86FC3E8D}"/>
          </ac:spMkLst>
        </pc:spChg>
        <pc:spChg chg="add del mod">
          <ac:chgData name="Smoak, Laura" userId="7061f923-5e0b-42a8-85cb-cce765542221" providerId="ADAL" clId="{6E259C6A-A427-4EE5-9700-52045F9036F6}" dt="2024-04-30T20:40:01.403" v="1573" actId="21"/>
          <ac:spMkLst>
            <pc:docMk/>
            <pc:sldMk cId="2960896579" sldId="534"/>
            <ac:spMk id="9" creationId="{70068A1A-7D19-8B49-0C41-189D2CE71DF9}"/>
          </ac:spMkLst>
        </pc:spChg>
        <pc:spChg chg="add del mod">
          <ac:chgData name="Smoak, Laura" userId="7061f923-5e0b-42a8-85cb-cce765542221" providerId="ADAL" clId="{6E259C6A-A427-4EE5-9700-52045F9036F6}" dt="2024-04-30T20:28:25.982" v="1190" actId="21"/>
          <ac:spMkLst>
            <pc:docMk/>
            <pc:sldMk cId="2960896579" sldId="534"/>
            <ac:spMk id="11" creationId="{3218F888-D84D-5114-64A9-8DB6CC664E7B}"/>
          </ac:spMkLst>
        </pc:spChg>
        <pc:spChg chg="add mod">
          <ac:chgData name="Smoak, Laura" userId="7061f923-5e0b-42a8-85cb-cce765542221" providerId="ADAL" clId="{6E259C6A-A427-4EE5-9700-52045F9036F6}" dt="2024-05-02T15:46:55.044" v="2263" actId="313"/>
          <ac:spMkLst>
            <pc:docMk/>
            <pc:sldMk cId="2960896579" sldId="534"/>
            <ac:spMk id="12" creationId="{010F71A9-CCA4-0BFC-0F94-73AA52EC8D61}"/>
          </ac:spMkLst>
        </pc:spChg>
        <pc:spChg chg="add mod">
          <ac:chgData name="Smoak, Laura" userId="7061f923-5e0b-42a8-85cb-cce765542221" providerId="ADAL" clId="{6E259C6A-A427-4EE5-9700-52045F9036F6}" dt="2024-04-30T20:44:38.461" v="1617"/>
          <ac:spMkLst>
            <pc:docMk/>
            <pc:sldMk cId="2960896579" sldId="534"/>
            <ac:spMk id="13" creationId="{A59185CD-2654-FCE8-E3D8-6FC5459EACB4}"/>
          </ac:spMkLst>
        </pc:spChg>
      </pc:sldChg>
      <pc:sldChg chg="addSp delSp modSp mod modNotesTx">
        <pc:chgData name="Smoak, Laura" userId="7061f923-5e0b-42a8-85cb-cce765542221" providerId="ADAL" clId="{6E259C6A-A427-4EE5-9700-52045F9036F6}" dt="2024-05-02T18:25:21.644" v="2548" actId="20577"/>
        <pc:sldMkLst>
          <pc:docMk/>
          <pc:sldMk cId="824777627" sldId="535"/>
        </pc:sldMkLst>
        <pc:spChg chg="mod">
          <ac:chgData name="Smoak, Laura" userId="7061f923-5e0b-42a8-85cb-cce765542221" providerId="ADAL" clId="{6E259C6A-A427-4EE5-9700-52045F9036F6}" dt="2024-04-30T20:29:33.896" v="1205" actId="14100"/>
          <ac:spMkLst>
            <pc:docMk/>
            <pc:sldMk cId="824777627" sldId="535"/>
            <ac:spMk id="3" creationId="{142911C1-6B9E-92F6-A82B-A2CED4788BB7}"/>
          </ac:spMkLst>
        </pc:spChg>
        <pc:spChg chg="mod">
          <ac:chgData name="Smoak, Laura" userId="7061f923-5e0b-42a8-85cb-cce765542221" providerId="ADAL" clId="{6E259C6A-A427-4EE5-9700-52045F9036F6}" dt="2024-04-30T20:29:13.314" v="1200" actId="120"/>
          <ac:spMkLst>
            <pc:docMk/>
            <pc:sldMk cId="824777627" sldId="535"/>
            <ac:spMk id="4" creationId="{5BEC5560-A8B7-701C-0C2B-44C3EAF9B370}"/>
          </ac:spMkLst>
        </pc:spChg>
        <pc:spChg chg="del">
          <ac:chgData name="Smoak, Laura" userId="7061f923-5e0b-42a8-85cb-cce765542221" providerId="ADAL" clId="{6E259C6A-A427-4EE5-9700-52045F9036F6}" dt="2024-04-30T20:42:16.981" v="1594" actId="21"/>
          <ac:spMkLst>
            <pc:docMk/>
            <pc:sldMk cId="824777627" sldId="535"/>
            <ac:spMk id="5" creationId="{FDF14C14-CEE1-5CE3-CC49-0080C54B4D10}"/>
          </ac:spMkLst>
        </pc:spChg>
        <pc:spChg chg="add mod">
          <ac:chgData name="Smoak, Laura" userId="7061f923-5e0b-42a8-85cb-cce765542221" providerId="ADAL" clId="{6E259C6A-A427-4EE5-9700-52045F9036F6}" dt="2024-04-30T20:44:43.049" v="1618"/>
          <ac:spMkLst>
            <pc:docMk/>
            <pc:sldMk cId="824777627" sldId="535"/>
            <ac:spMk id="6" creationId="{CA560406-12C7-FD4E-95E4-6B39366504B4}"/>
          </ac:spMkLst>
        </pc:spChg>
      </pc:sldChg>
      <pc:sldChg chg="addSp delSp modSp mod modNotesTx">
        <pc:chgData name="Smoak, Laura" userId="7061f923-5e0b-42a8-85cb-cce765542221" providerId="ADAL" clId="{6E259C6A-A427-4EE5-9700-52045F9036F6}" dt="2024-05-03T13:51:08.082" v="2770" actId="255"/>
        <pc:sldMkLst>
          <pc:docMk/>
          <pc:sldMk cId="364059391" sldId="536"/>
        </pc:sldMkLst>
        <pc:spChg chg="mod">
          <ac:chgData name="Smoak, Laura" userId="7061f923-5e0b-42a8-85cb-cce765542221" providerId="ADAL" clId="{6E259C6A-A427-4EE5-9700-52045F9036F6}" dt="2024-05-03T13:51:01.599" v="2769" actId="1076"/>
          <ac:spMkLst>
            <pc:docMk/>
            <pc:sldMk cId="364059391" sldId="536"/>
            <ac:spMk id="3" creationId="{98A83B7D-7ECE-902D-4325-E57740A4C9B8}"/>
          </ac:spMkLst>
        </pc:spChg>
        <pc:spChg chg="mod">
          <ac:chgData name="Smoak, Laura" userId="7061f923-5e0b-42a8-85cb-cce765542221" providerId="ADAL" clId="{6E259C6A-A427-4EE5-9700-52045F9036F6}" dt="2024-05-02T18:28:44.935" v="2551" actId="20577"/>
          <ac:spMkLst>
            <pc:docMk/>
            <pc:sldMk cId="364059391" sldId="536"/>
            <ac:spMk id="4" creationId="{708F5263-DB7B-1114-87A4-DDB2F99A3124}"/>
          </ac:spMkLst>
        </pc:spChg>
        <pc:spChg chg="del">
          <ac:chgData name="Smoak, Laura" userId="7061f923-5e0b-42a8-85cb-cce765542221" providerId="ADAL" clId="{6E259C6A-A427-4EE5-9700-52045F9036F6}" dt="2024-04-30T20:42:21.189" v="1595" actId="21"/>
          <ac:spMkLst>
            <pc:docMk/>
            <pc:sldMk cId="364059391" sldId="536"/>
            <ac:spMk id="5" creationId="{57E02CCC-8885-A8AD-01FC-A58300F980C9}"/>
          </ac:spMkLst>
        </pc:spChg>
        <pc:spChg chg="add del mod">
          <ac:chgData name="Smoak, Laura" userId="7061f923-5e0b-42a8-85cb-cce765542221" providerId="ADAL" clId="{6E259C6A-A427-4EE5-9700-52045F9036F6}" dt="2024-05-02T15:51:22.622" v="2363"/>
          <ac:spMkLst>
            <pc:docMk/>
            <pc:sldMk cId="364059391" sldId="536"/>
            <ac:spMk id="5" creationId="{E80518FC-94C1-7190-9A9D-33C015788CAD}"/>
          </ac:spMkLst>
        </pc:spChg>
        <pc:spChg chg="add mod">
          <ac:chgData name="Smoak, Laura" userId="7061f923-5e0b-42a8-85cb-cce765542221" providerId="ADAL" clId="{6E259C6A-A427-4EE5-9700-52045F9036F6}" dt="2024-04-30T20:44:46.727" v="1619"/>
          <ac:spMkLst>
            <pc:docMk/>
            <pc:sldMk cId="364059391" sldId="536"/>
            <ac:spMk id="6" creationId="{40684AED-3432-0968-0A6E-71E91DA302CA}"/>
          </ac:spMkLst>
        </pc:spChg>
        <pc:spChg chg="add mod">
          <ac:chgData name="Smoak, Laura" userId="7061f923-5e0b-42a8-85cb-cce765542221" providerId="ADAL" clId="{6E259C6A-A427-4EE5-9700-52045F9036F6}" dt="2024-05-03T13:51:08.082" v="2770" actId="255"/>
          <ac:spMkLst>
            <pc:docMk/>
            <pc:sldMk cId="364059391" sldId="536"/>
            <ac:spMk id="7" creationId="{0066DC4A-D544-A85F-B20A-00F94F74E38E}"/>
          </ac:spMkLst>
        </pc:spChg>
      </pc:sldChg>
      <pc:sldChg chg="addSp delSp modSp add mod modNotesTx">
        <pc:chgData name="Smoak, Laura" userId="7061f923-5e0b-42a8-85cb-cce765542221" providerId="ADAL" clId="{6E259C6A-A427-4EE5-9700-52045F9036F6}" dt="2024-05-02T18:08:48.497" v="2446" actId="20577"/>
        <pc:sldMkLst>
          <pc:docMk/>
          <pc:sldMk cId="301180131" sldId="537"/>
        </pc:sldMkLst>
        <pc:spChg chg="mod">
          <ac:chgData name="Smoak, Laura" userId="7061f923-5e0b-42a8-85cb-cce765542221" providerId="ADAL" clId="{6E259C6A-A427-4EE5-9700-52045F9036F6}" dt="2024-05-02T18:05:25.665" v="2413" actId="20577"/>
          <ac:spMkLst>
            <pc:docMk/>
            <pc:sldMk cId="301180131" sldId="537"/>
            <ac:spMk id="3" creationId="{9FF9DE89-34AD-4184-97E4-81747B7BD755}"/>
          </ac:spMkLst>
        </pc:spChg>
        <pc:spChg chg="add del mod">
          <ac:chgData name="Smoak, Laura" userId="7061f923-5e0b-42a8-85cb-cce765542221" providerId="ADAL" clId="{6E259C6A-A427-4EE5-9700-52045F9036F6}" dt="2024-04-30T19:54:58.561" v="619" actId="21"/>
          <ac:spMkLst>
            <pc:docMk/>
            <pc:sldMk cId="301180131" sldId="537"/>
            <ac:spMk id="6" creationId="{4BF50ABB-7171-1C16-2749-BECFB87D4178}"/>
          </ac:spMkLst>
        </pc:spChg>
        <pc:spChg chg="mod">
          <ac:chgData name="Smoak, Laura" userId="7061f923-5e0b-42a8-85cb-cce765542221" providerId="ADAL" clId="{6E259C6A-A427-4EE5-9700-52045F9036F6}" dt="2024-04-30T19:50:37.875" v="133"/>
          <ac:spMkLst>
            <pc:docMk/>
            <pc:sldMk cId="301180131" sldId="537"/>
            <ac:spMk id="7" creationId="{8BCC56FD-03DF-AB9F-EC74-D0AF284BE05D}"/>
          </ac:spMkLst>
        </pc:spChg>
      </pc:sldChg>
      <pc:sldChg chg="addSp delSp modSp add mod modNotesTx">
        <pc:chgData name="Smoak, Laura" userId="7061f923-5e0b-42a8-85cb-cce765542221" providerId="ADAL" clId="{6E259C6A-A427-4EE5-9700-52045F9036F6}" dt="2024-05-02T18:15:09.816" v="2497" actId="20577"/>
        <pc:sldMkLst>
          <pc:docMk/>
          <pc:sldMk cId="796914953" sldId="538"/>
        </pc:sldMkLst>
        <pc:spChg chg="mod">
          <ac:chgData name="Smoak, Laura" userId="7061f923-5e0b-42a8-85cb-cce765542221" providerId="ADAL" clId="{6E259C6A-A427-4EE5-9700-52045F9036F6}" dt="2024-05-02T18:15:09.816" v="2497" actId="20577"/>
          <ac:spMkLst>
            <pc:docMk/>
            <pc:sldMk cId="796914953" sldId="538"/>
            <ac:spMk id="3" creationId="{7C1ABF6C-CA87-04B2-D960-AEFD162ADB27}"/>
          </ac:spMkLst>
        </pc:spChg>
        <pc:spChg chg="mod">
          <ac:chgData name="Smoak, Laura" userId="7061f923-5e0b-42a8-85cb-cce765542221" providerId="ADAL" clId="{6E259C6A-A427-4EE5-9700-52045F9036F6}" dt="2024-04-30T20:17:00.989" v="1006" actId="20577"/>
          <ac:spMkLst>
            <pc:docMk/>
            <pc:sldMk cId="796914953" sldId="538"/>
            <ac:spMk id="4" creationId="{36E9D747-D494-B49B-D268-D023AB3F67C1}"/>
          </ac:spMkLst>
        </pc:spChg>
        <pc:spChg chg="del">
          <ac:chgData name="Smoak, Laura" userId="7061f923-5e0b-42a8-85cb-cce765542221" providerId="ADAL" clId="{6E259C6A-A427-4EE5-9700-52045F9036F6}" dt="2024-04-30T20:41:12.378" v="1583" actId="21"/>
          <ac:spMkLst>
            <pc:docMk/>
            <pc:sldMk cId="796914953" sldId="538"/>
            <ac:spMk id="5" creationId="{6B9EB126-909A-0836-9948-5E04CD108F2C}"/>
          </ac:spMkLst>
        </pc:spChg>
        <pc:spChg chg="add mod">
          <ac:chgData name="Smoak, Laura" userId="7061f923-5e0b-42a8-85cb-cce765542221" providerId="ADAL" clId="{6E259C6A-A427-4EE5-9700-52045F9036F6}" dt="2024-04-30T20:43:53.013" v="1607"/>
          <ac:spMkLst>
            <pc:docMk/>
            <pc:sldMk cId="796914953" sldId="538"/>
            <ac:spMk id="8" creationId="{ACD2CCF4-A78F-9A4C-56F1-E473AEB73273}"/>
          </ac:spMkLst>
        </pc:spChg>
        <pc:picChg chg="add del">
          <ac:chgData name="Smoak, Laura" userId="7061f923-5e0b-42a8-85cb-cce765542221" providerId="ADAL" clId="{6E259C6A-A427-4EE5-9700-52045F9036F6}" dt="2024-04-30T20:16:10.158" v="987" actId="21"/>
          <ac:picMkLst>
            <pc:docMk/>
            <pc:sldMk cId="796914953" sldId="538"/>
            <ac:picMk id="7" creationId="{95B0E53B-581C-6B47-A50D-2BFE1B2CFAF9}"/>
          </ac:picMkLst>
        </pc:picChg>
      </pc:sldChg>
      <pc:sldChg chg="addSp delSp modSp mod">
        <pc:chgData name="Smoak, Laura" userId="7061f923-5e0b-42a8-85cb-cce765542221" providerId="ADAL" clId="{6E259C6A-A427-4EE5-9700-52045F9036F6}" dt="2024-05-03T13:52:05.050" v="2771" actId="113"/>
        <pc:sldMkLst>
          <pc:docMk/>
          <pc:sldMk cId="418845308" sldId="539"/>
        </pc:sldMkLst>
        <pc:spChg chg="add del mod">
          <ac:chgData name="Smoak, Laura" userId="7061f923-5e0b-42a8-85cb-cce765542221" providerId="ADAL" clId="{6E259C6A-A427-4EE5-9700-52045F9036F6}" dt="2024-04-30T20:38:07.458" v="1474" actId="21"/>
          <ac:spMkLst>
            <pc:docMk/>
            <pc:sldMk cId="418845308" sldId="539"/>
            <ac:spMk id="2" creationId="{7FB1A9CE-01A7-977F-42C6-C33389E311A0}"/>
          </ac:spMkLst>
        </pc:spChg>
        <pc:spChg chg="add mod">
          <ac:chgData name="Smoak, Laura" userId="7061f923-5e0b-42a8-85cb-cce765542221" providerId="ADAL" clId="{6E259C6A-A427-4EE5-9700-52045F9036F6}" dt="2024-05-03T13:52:05.050" v="2771" actId="113"/>
          <ac:spMkLst>
            <pc:docMk/>
            <pc:sldMk cId="418845308" sldId="539"/>
            <ac:spMk id="3" creationId="{124C4DFF-04B9-BF8F-0C5D-0DFF096B499F}"/>
          </ac:spMkLst>
        </pc:spChg>
        <pc:spChg chg="mod">
          <ac:chgData name="Smoak, Laura" userId="7061f923-5e0b-42a8-85cb-cce765542221" providerId="ADAL" clId="{6E259C6A-A427-4EE5-9700-52045F9036F6}" dt="2024-04-30T20:31:05.096" v="1217" actId="1076"/>
          <ac:spMkLst>
            <pc:docMk/>
            <pc:sldMk cId="418845308" sldId="539"/>
            <ac:spMk id="54276" creationId="{DEF8B619-CE12-C713-EBE8-85445B6A4378}"/>
          </ac:spMkLst>
        </pc:spChg>
        <pc:spChg chg="mod">
          <ac:chgData name="Smoak, Laura" userId="7061f923-5e0b-42a8-85cb-cce765542221" providerId="ADAL" clId="{6E259C6A-A427-4EE5-9700-52045F9036F6}" dt="2024-04-30T20:31:19.793" v="1258" actId="20577"/>
          <ac:spMkLst>
            <pc:docMk/>
            <pc:sldMk cId="418845308" sldId="539"/>
            <ac:spMk id="54277" creationId="{3E0C56BF-38D2-E634-C9B3-88A8E35B9405}"/>
          </ac:spMkLst>
        </pc:spChg>
        <pc:spChg chg="del">
          <ac:chgData name="Smoak, Laura" userId="7061f923-5e0b-42a8-85cb-cce765542221" providerId="ADAL" clId="{6E259C6A-A427-4EE5-9700-52045F9036F6}" dt="2024-04-30T20:31:13.739" v="1218" actId="21"/>
          <ac:spMkLst>
            <pc:docMk/>
            <pc:sldMk cId="418845308" sldId="539"/>
            <ac:spMk id="54279" creationId="{2514630D-70BF-DF13-C696-1B5A32441E98}"/>
          </ac:spMkLst>
        </pc:spChg>
        <pc:spChg chg="del">
          <ac:chgData name="Smoak, Laura" userId="7061f923-5e0b-42a8-85cb-cce765542221" providerId="ADAL" clId="{6E259C6A-A427-4EE5-9700-52045F9036F6}" dt="2024-04-30T20:42:26.315" v="1596" actId="21"/>
          <ac:spMkLst>
            <pc:docMk/>
            <pc:sldMk cId="418845308" sldId="539"/>
            <ac:spMk id="54280" creationId="{8323834C-95E4-2C49-0ECF-5C6949334CE0}"/>
          </ac:spMkLst>
        </pc:spChg>
      </pc:sldChg>
      <pc:sldChg chg="addSp delSp modSp mod modNotesTx">
        <pc:chgData name="Smoak, Laura" userId="7061f923-5e0b-42a8-85cb-cce765542221" providerId="ADAL" clId="{6E259C6A-A427-4EE5-9700-52045F9036F6}" dt="2024-05-02T18:34:07.020" v="2663" actId="20577"/>
        <pc:sldMkLst>
          <pc:docMk/>
          <pc:sldMk cId="0" sldId="540"/>
        </pc:sldMkLst>
        <pc:spChg chg="add mod">
          <ac:chgData name="Smoak, Laura" userId="7061f923-5e0b-42a8-85cb-cce765542221" providerId="ADAL" clId="{6E259C6A-A427-4EE5-9700-52045F9036F6}" dt="2024-05-02T18:33:58.019" v="2649" actId="113"/>
          <ac:spMkLst>
            <pc:docMk/>
            <pc:sldMk cId="0" sldId="540"/>
            <ac:spMk id="2" creationId="{655FCB92-EA09-B8E1-6569-02F128E9CB4E}"/>
          </ac:spMkLst>
        </pc:spChg>
        <pc:spChg chg="mod">
          <ac:chgData name="Smoak, Laura" userId="7061f923-5e0b-42a8-85cb-cce765542221" providerId="ADAL" clId="{6E259C6A-A427-4EE5-9700-52045F9036F6}" dt="2024-04-30T20:32:24.385" v="1262" actId="14100"/>
          <ac:spMkLst>
            <pc:docMk/>
            <pc:sldMk cId="0" sldId="540"/>
            <ac:spMk id="60418" creationId="{5436464D-A197-0B9F-F55A-09A3BC1D20EC}"/>
          </ac:spMkLst>
        </pc:spChg>
        <pc:spChg chg="del">
          <ac:chgData name="Smoak, Laura" userId="7061f923-5e0b-42a8-85cb-cce765542221" providerId="ADAL" clId="{6E259C6A-A427-4EE5-9700-52045F9036F6}" dt="2024-04-30T20:32:28.340" v="1263" actId="21"/>
          <ac:spMkLst>
            <pc:docMk/>
            <pc:sldMk cId="0" sldId="540"/>
            <ac:spMk id="60420" creationId="{E407800E-81C7-7B91-C820-254539DBBC45}"/>
          </ac:spMkLst>
        </pc:spChg>
        <pc:spChg chg="mod">
          <ac:chgData name="Smoak, Laura" userId="7061f923-5e0b-42a8-85cb-cce765542221" providerId="ADAL" clId="{6E259C6A-A427-4EE5-9700-52045F9036F6}" dt="2024-05-02T18:34:07.020" v="2663" actId="20577"/>
          <ac:spMkLst>
            <pc:docMk/>
            <pc:sldMk cId="0" sldId="540"/>
            <ac:spMk id="60421" creationId="{B54796A6-F2C9-C393-6CE8-7CA8FEBE2255}"/>
          </ac:spMkLst>
        </pc:spChg>
        <pc:spChg chg="del">
          <ac:chgData name="Smoak, Laura" userId="7061f923-5e0b-42a8-85cb-cce765542221" providerId="ADAL" clId="{6E259C6A-A427-4EE5-9700-52045F9036F6}" dt="2024-04-30T20:42:31.461" v="1597" actId="21"/>
          <ac:spMkLst>
            <pc:docMk/>
            <pc:sldMk cId="0" sldId="540"/>
            <ac:spMk id="60423" creationId="{7D0D7BAB-CE62-31DE-8515-BA915AE31C16}"/>
          </ac:spMkLst>
        </pc:spChg>
      </pc:sldChg>
      <pc:sldChg chg="addSp delSp modSp add mod modClrScheme chgLayout">
        <pc:chgData name="Smoak, Laura" userId="7061f923-5e0b-42a8-85cb-cce765542221" providerId="ADAL" clId="{6E259C6A-A427-4EE5-9700-52045F9036F6}" dt="2024-05-03T13:48:06.076" v="2753" actId="255"/>
        <pc:sldMkLst>
          <pc:docMk/>
          <pc:sldMk cId="1083068114" sldId="541"/>
        </pc:sldMkLst>
        <pc:spChg chg="mod">
          <ac:chgData name="Smoak, Laura" userId="7061f923-5e0b-42a8-85cb-cce765542221" providerId="ADAL" clId="{6E259C6A-A427-4EE5-9700-52045F9036F6}" dt="2024-05-03T13:27:06.575" v="2689" actId="26606"/>
          <ac:spMkLst>
            <pc:docMk/>
            <pc:sldMk cId="1083068114" sldId="541"/>
            <ac:spMk id="2" creationId="{A16A97F5-F9DC-4B9E-8BB4-D1853E4360B1}"/>
          </ac:spMkLst>
        </pc:spChg>
        <pc:spChg chg="del mod">
          <ac:chgData name="Smoak, Laura" userId="7061f923-5e0b-42a8-85cb-cce765542221" providerId="ADAL" clId="{6E259C6A-A427-4EE5-9700-52045F9036F6}" dt="2024-05-03T13:24:52.916" v="2668"/>
          <ac:spMkLst>
            <pc:docMk/>
            <pc:sldMk cId="1083068114" sldId="541"/>
            <ac:spMk id="3" creationId="{ACAC57CF-B921-4109-B459-2E662C05F858}"/>
          </ac:spMkLst>
        </pc:spChg>
        <pc:spChg chg="mod">
          <ac:chgData name="Smoak, Laura" userId="7061f923-5e0b-42a8-85cb-cce765542221" providerId="ADAL" clId="{6E259C6A-A427-4EE5-9700-52045F9036F6}" dt="2024-05-03T13:48:06.076" v="2753" actId="255"/>
          <ac:spMkLst>
            <pc:docMk/>
            <pc:sldMk cId="1083068114" sldId="541"/>
            <ac:spMk id="4" creationId="{D4C789EF-4FAE-4BA5-A658-88516862E052}"/>
          </ac:spMkLst>
        </pc:spChg>
        <pc:spChg chg="mod">
          <ac:chgData name="Smoak, Laura" userId="7061f923-5e0b-42a8-85cb-cce765542221" providerId="ADAL" clId="{6E259C6A-A427-4EE5-9700-52045F9036F6}" dt="2024-05-03T13:27:06.575" v="2689" actId="26606"/>
          <ac:spMkLst>
            <pc:docMk/>
            <pc:sldMk cId="1083068114" sldId="541"/>
            <ac:spMk id="5" creationId="{FA707F74-2616-425D-8CC0-5B14B516A2CE}"/>
          </ac:spMkLst>
        </pc:spChg>
        <pc:spChg chg="add mod">
          <ac:chgData name="Smoak, Laura" userId="7061f923-5e0b-42a8-85cb-cce765542221" providerId="ADAL" clId="{6E259C6A-A427-4EE5-9700-52045F9036F6}" dt="2024-05-03T13:30:47.584" v="2744" actId="1076"/>
          <ac:spMkLst>
            <pc:docMk/>
            <pc:sldMk cId="1083068114" sldId="541"/>
            <ac:spMk id="8" creationId="{1BDFEF5A-853F-2D9B-D714-5E57E1C8F8B7}"/>
          </ac:spMkLst>
        </pc:spChg>
        <pc:picChg chg="add mod">
          <ac:chgData name="Smoak, Laura" userId="7061f923-5e0b-42a8-85cb-cce765542221" providerId="ADAL" clId="{6E259C6A-A427-4EE5-9700-52045F9036F6}" dt="2024-05-03T13:31:34.222" v="2752" actId="1076"/>
          <ac:picMkLst>
            <pc:docMk/>
            <pc:sldMk cId="1083068114" sldId="541"/>
            <ac:picMk id="7" creationId="{D4E16683-4F14-7DCF-83F8-3C0D1D0D45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61D07-09DE-4F00-99B8-AB83A99859D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B9D1136D-BE92-4725-9700-FE46ACF3A0D0}">
      <dgm:prSet/>
      <dgm:spPr/>
      <dgm:t>
        <a:bodyPr/>
        <a:lstStyle/>
        <a:p>
          <a:pPr algn="l"/>
          <a:r>
            <a:rPr lang="en-US" b="1" dirty="0">
              <a:solidFill>
                <a:schemeClr val="tx1"/>
              </a:solidFill>
              <a:latin typeface="Arial" panose="020B0604020202020204" pitchFamily="34" charset="0"/>
              <a:cs typeface="Arial" panose="020B0604020202020204" pitchFamily="34" charset="0"/>
            </a:rPr>
            <a:t>Shared sense of consciousness- What happens to you impacts me.</a:t>
          </a:r>
          <a:endParaRPr lang="en-US" dirty="0">
            <a:solidFill>
              <a:schemeClr val="tx1"/>
            </a:solidFill>
            <a:latin typeface="Arial" panose="020B0604020202020204" pitchFamily="34" charset="0"/>
            <a:cs typeface="Arial" panose="020B0604020202020204" pitchFamily="34" charset="0"/>
          </a:endParaRPr>
        </a:p>
      </dgm:t>
    </dgm:pt>
    <dgm:pt modelId="{B4E6F4CB-2201-4F74-ABC6-6297890080D2}" type="parTrans" cxnId="{9AFDA841-DA2C-492F-AFFE-96797361446E}">
      <dgm:prSet/>
      <dgm:spPr/>
      <dgm:t>
        <a:bodyPr/>
        <a:lstStyle/>
        <a:p>
          <a:endParaRPr lang="en-US"/>
        </a:p>
      </dgm:t>
    </dgm:pt>
    <dgm:pt modelId="{C6660AED-390F-43B8-AC13-AF9C39F948F6}" type="sibTrans" cxnId="{9AFDA841-DA2C-492F-AFFE-96797361446E}">
      <dgm:prSet/>
      <dgm:spPr/>
      <dgm:t>
        <a:bodyPr/>
        <a:lstStyle/>
        <a:p>
          <a:endParaRPr lang="en-US"/>
        </a:p>
      </dgm:t>
    </dgm:pt>
    <dgm:pt modelId="{93FE0018-3687-4FBB-965C-C810E82E5213}">
      <dgm:prSet/>
      <dgm:spPr/>
      <dgm:t>
        <a:bodyPr/>
        <a:lstStyle/>
        <a:p>
          <a:pPr algn="l"/>
          <a:r>
            <a:rPr lang="en-US" b="1" dirty="0">
              <a:solidFill>
                <a:schemeClr val="tx1"/>
              </a:solidFill>
              <a:latin typeface="Arial" panose="020B0604020202020204" pitchFamily="34" charset="0"/>
              <a:cs typeface="Arial" panose="020B0604020202020204" pitchFamily="34" charset="0"/>
            </a:rPr>
            <a:t>Emotional identification-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A feeling of belonging together.</a:t>
          </a:r>
          <a:endParaRPr lang="en-US" dirty="0">
            <a:solidFill>
              <a:schemeClr val="tx1"/>
            </a:solidFill>
            <a:latin typeface="Arial" panose="020B0604020202020204" pitchFamily="34" charset="0"/>
            <a:cs typeface="Arial" panose="020B0604020202020204" pitchFamily="34" charset="0"/>
          </a:endParaRPr>
        </a:p>
      </dgm:t>
    </dgm:pt>
    <dgm:pt modelId="{8093E7C6-9DE0-42F8-B9C0-35D7D63513D4}" type="parTrans" cxnId="{7CB6D567-B9D3-4F1E-A2BA-726C7B8DF031}">
      <dgm:prSet/>
      <dgm:spPr/>
      <dgm:t>
        <a:bodyPr/>
        <a:lstStyle/>
        <a:p>
          <a:endParaRPr lang="en-US"/>
        </a:p>
      </dgm:t>
    </dgm:pt>
    <dgm:pt modelId="{EB5BA937-DC4F-47B7-8DD4-0CF09D264F9C}" type="sibTrans" cxnId="{7CB6D567-B9D3-4F1E-A2BA-726C7B8DF031}">
      <dgm:prSet/>
      <dgm:spPr/>
      <dgm:t>
        <a:bodyPr/>
        <a:lstStyle/>
        <a:p>
          <a:endParaRPr lang="en-US"/>
        </a:p>
      </dgm:t>
    </dgm:pt>
    <dgm:pt modelId="{1DF0DCF8-487D-4CC2-BF96-D2E8BBBFEE7F}">
      <dgm:prSet/>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lgn="l"/>
          <a:r>
            <a:rPr lang="en-US" b="1" dirty="0">
              <a:solidFill>
                <a:schemeClr val="tx1"/>
              </a:solidFill>
              <a:latin typeface="Arial" panose="020B0604020202020204" pitchFamily="34" charset="0"/>
              <a:cs typeface="Arial" panose="020B0604020202020204" pitchFamily="34" charset="0"/>
            </a:rPr>
            <a:t>Common ends- Respect for language, culture, customs, and traditions.</a:t>
          </a:r>
          <a:endParaRPr lang="en-US" dirty="0">
            <a:solidFill>
              <a:schemeClr val="tx1"/>
            </a:solidFill>
            <a:latin typeface="Arial" panose="020B0604020202020204" pitchFamily="34" charset="0"/>
            <a:cs typeface="Arial" panose="020B0604020202020204" pitchFamily="34" charset="0"/>
          </a:endParaRPr>
        </a:p>
      </dgm:t>
    </dgm:pt>
    <dgm:pt modelId="{A0680A5F-B918-44E8-B200-F9D20C13EF51}" type="parTrans" cxnId="{7DB8B02A-9C20-4F0C-B9C9-16B2DEE7E611}">
      <dgm:prSet/>
      <dgm:spPr/>
      <dgm:t>
        <a:bodyPr/>
        <a:lstStyle/>
        <a:p>
          <a:endParaRPr lang="en-US"/>
        </a:p>
      </dgm:t>
    </dgm:pt>
    <dgm:pt modelId="{F09C6574-6ED5-4852-BC64-3F609F5BFCD3}" type="sibTrans" cxnId="{7DB8B02A-9C20-4F0C-B9C9-16B2DEE7E611}">
      <dgm:prSet/>
      <dgm:spPr/>
      <dgm:t>
        <a:bodyPr/>
        <a:lstStyle/>
        <a:p>
          <a:endParaRPr lang="en-US"/>
        </a:p>
      </dgm:t>
    </dgm:pt>
    <dgm:pt modelId="{BC913B7B-A592-4036-B49A-2C490B7A7DA5}" type="pres">
      <dgm:prSet presAssocID="{82B61D07-09DE-4F00-99B8-AB83A99859D7}" presName="diagram" presStyleCnt="0">
        <dgm:presLayoutVars>
          <dgm:dir/>
          <dgm:resizeHandles val="exact"/>
        </dgm:presLayoutVars>
      </dgm:prSet>
      <dgm:spPr/>
    </dgm:pt>
    <dgm:pt modelId="{F6C6FF70-4E98-494C-BAF0-9B14248BD9BE}" type="pres">
      <dgm:prSet presAssocID="{B9D1136D-BE92-4725-9700-FE46ACF3A0D0}" presName="node" presStyleLbl="node1" presStyleIdx="0" presStyleCnt="3">
        <dgm:presLayoutVars>
          <dgm:bulletEnabled val="1"/>
        </dgm:presLayoutVars>
      </dgm:prSet>
      <dgm:spPr/>
    </dgm:pt>
    <dgm:pt modelId="{317FC23C-CD4E-408F-9993-D8B55219452C}" type="pres">
      <dgm:prSet presAssocID="{C6660AED-390F-43B8-AC13-AF9C39F948F6}" presName="sibTrans" presStyleCnt="0"/>
      <dgm:spPr/>
    </dgm:pt>
    <dgm:pt modelId="{6FBF8ECD-3E9E-4339-902F-F6A6041422E2}" type="pres">
      <dgm:prSet presAssocID="{93FE0018-3687-4FBB-965C-C810E82E5213}" presName="node" presStyleLbl="node1" presStyleIdx="1" presStyleCnt="3" custLinFactNeighborY="1665">
        <dgm:presLayoutVars>
          <dgm:bulletEnabled val="1"/>
        </dgm:presLayoutVars>
      </dgm:prSet>
      <dgm:spPr/>
    </dgm:pt>
    <dgm:pt modelId="{33B42143-1109-4286-832B-57EAA6D80556}" type="pres">
      <dgm:prSet presAssocID="{EB5BA937-DC4F-47B7-8DD4-0CF09D264F9C}" presName="sibTrans" presStyleCnt="0"/>
      <dgm:spPr/>
    </dgm:pt>
    <dgm:pt modelId="{1A2FDE1E-FB9F-4BB3-829D-2F791B72366B}" type="pres">
      <dgm:prSet presAssocID="{1DF0DCF8-487D-4CC2-BF96-D2E8BBBFEE7F}" presName="node" presStyleLbl="node1" presStyleIdx="2" presStyleCnt="3">
        <dgm:presLayoutVars>
          <dgm:bulletEnabled val="1"/>
        </dgm:presLayoutVars>
      </dgm:prSet>
      <dgm:spPr/>
    </dgm:pt>
  </dgm:ptLst>
  <dgm:cxnLst>
    <dgm:cxn modelId="{4DC87300-BB2E-4E73-8A73-AEB21E7DB24A}" type="presOf" srcId="{82B61D07-09DE-4F00-99B8-AB83A99859D7}" destId="{BC913B7B-A592-4036-B49A-2C490B7A7DA5}" srcOrd="0" destOrd="0" presId="urn:microsoft.com/office/officeart/2005/8/layout/default"/>
    <dgm:cxn modelId="{EEA87528-5779-4C7B-9E58-528148D46E15}" type="presOf" srcId="{93FE0018-3687-4FBB-965C-C810E82E5213}" destId="{6FBF8ECD-3E9E-4339-902F-F6A6041422E2}" srcOrd="0" destOrd="0" presId="urn:microsoft.com/office/officeart/2005/8/layout/default"/>
    <dgm:cxn modelId="{7DB8B02A-9C20-4F0C-B9C9-16B2DEE7E611}" srcId="{82B61D07-09DE-4F00-99B8-AB83A99859D7}" destId="{1DF0DCF8-487D-4CC2-BF96-D2E8BBBFEE7F}" srcOrd="2" destOrd="0" parTransId="{A0680A5F-B918-44E8-B200-F9D20C13EF51}" sibTransId="{F09C6574-6ED5-4852-BC64-3F609F5BFCD3}"/>
    <dgm:cxn modelId="{9AFDA841-DA2C-492F-AFFE-96797361446E}" srcId="{82B61D07-09DE-4F00-99B8-AB83A99859D7}" destId="{B9D1136D-BE92-4725-9700-FE46ACF3A0D0}" srcOrd="0" destOrd="0" parTransId="{B4E6F4CB-2201-4F74-ABC6-6297890080D2}" sibTransId="{C6660AED-390F-43B8-AC13-AF9C39F948F6}"/>
    <dgm:cxn modelId="{7CB6D567-B9D3-4F1E-A2BA-726C7B8DF031}" srcId="{82B61D07-09DE-4F00-99B8-AB83A99859D7}" destId="{93FE0018-3687-4FBB-965C-C810E82E5213}" srcOrd="1" destOrd="0" parTransId="{8093E7C6-9DE0-42F8-B9C0-35D7D63513D4}" sibTransId="{EB5BA937-DC4F-47B7-8DD4-0CF09D264F9C}"/>
    <dgm:cxn modelId="{AB70059B-7152-46FE-BCE5-8FE54A4BE95A}" type="presOf" srcId="{1DF0DCF8-487D-4CC2-BF96-D2E8BBBFEE7F}" destId="{1A2FDE1E-FB9F-4BB3-829D-2F791B72366B}" srcOrd="0" destOrd="0" presId="urn:microsoft.com/office/officeart/2005/8/layout/default"/>
    <dgm:cxn modelId="{A580F4F4-92D8-4712-A722-2F3E9037FD07}" type="presOf" srcId="{B9D1136D-BE92-4725-9700-FE46ACF3A0D0}" destId="{F6C6FF70-4E98-494C-BAF0-9B14248BD9BE}" srcOrd="0" destOrd="0" presId="urn:microsoft.com/office/officeart/2005/8/layout/default"/>
    <dgm:cxn modelId="{2ACE835B-C3BA-4E47-8A50-F333F666230D}" type="presParOf" srcId="{BC913B7B-A592-4036-B49A-2C490B7A7DA5}" destId="{F6C6FF70-4E98-494C-BAF0-9B14248BD9BE}" srcOrd="0" destOrd="0" presId="urn:microsoft.com/office/officeart/2005/8/layout/default"/>
    <dgm:cxn modelId="{A2CC0DB8-8B16-4FC7-9477-BAB89FF844FF}" type="presParOf" srcId="{BC913B7B-A592-4036-B49A-2C490B7A7DA5}" destId="{317FC23C-CD4E-408F-9993-D8B55219452C}" srcOrd="1" destOrd="0" presId="urn:microsoft.com/office/officeart/2005/8/layout/default"/>
    <dgm:cxn modelId="{27914490-0DE4-441F-A9E1-E1F0D09BE061}" type="presParOf" srcId="{BC913B7B-A592-4036-B49A-2C490B7A7DA5}" destId="{6FBF8ECD-3E9E-4339-902F-F6A6041422E2}" srcOrd="2" destOrd="0" presId="urn:microsoft.com/office/officeart/2005/8/layout/default"/>
    <dgm:cxn modelId="{2645D335-4719-406B-9193-7068C11591AF}" type="presParOf" srcId="{BC913B7B-A592-4036-B49A-2C490B7A7DA5}" destId="{33B42143-1109-4286-832B-57EAA6D80556}" srcOrd="3" destOrd="0" presId="urn:microsoft.com/office/officeart/2005/8/layout/default"/>
    <dgm:cxn modelId="{178F46D2-D0FF-4BEB-A6D9-78F3576575A4}" type="presParOf" srcId="{BC913B7B-A592-4036-B49A-2C490B7A7DA5}" destId="{1A2FDE1E-FB9F-4BB3-829D-2F791B72366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FF70-4E98-494C-BAF0-9B14248BD9BE}">
      <dsp:nvSpPr>
        <dsp:cNvPr id="0" name=""/>
        <dsp:cNvSpPr/>
      </dsp:nvSpPr>
      <dsp:spPr>
        <a:xfrm>
          <a:off x="1375361" y="1081"/>
          <a:ext cx="2781346" cy="1668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Arial" panose="020B0604020202020204" pitchFamily="34" charset="0"/>
              <a:cs typeface="Arial" panose="020B0604020202020204" pitchFamily="34" charset="0"/>
            </a:rPr>
            <a:t>Shared sense of consciousness- What happens to you impacts me.</a:t>
          </a:r>
          <a:endParaRPr lang="en-US" sz="2200" kern="1200" dirty="0">
            <a:solidFill>
              <a:schemeClr val="tx1"/>
            </a:solidFill>
            <a:latin typeface="Arial" panose="020B0604020202020204" pitchFamily="34" charset="0"/>
            <a:cs typeface="Arial" panose="020B0604020202020204" pitchFamily="34" charset="0"/>
          </a:endParaRPr>
        </a:p>
      </dsp:txBody>
      <dsp:txXfrm>
        <a:off x="1375361" y="1081"/>
        <a:ext cx="2781346" cy="1668807"/>
      </dsp:txXfrm>
    </dsp:sp>
    <dsp:sp modelId="{6FBF8ECD-3E9E-4339-902F-F6A6041422E2}">
      <dsp:nvSpPr>
        <dsp:cNvPr id="0" name=""/>
        <dsp:cNvSpPr/>
      </dsp:nvSpPr>
      <dsp:spPr>
        <a:xfrm>
          <a:off x="4434842" y="28866"/>
          <a:ext cx="2781346" cy="1668807"/>
        </a:xfrm>
        <a:prstGeom prst="rect">
          <a:avLst/>
        </a:prstGeom>
        <a:gradFill rotWithShape="0">
          <a:gsLst>
            <a:gs pos="0">
              <a:schemeClr val="accent2">
                <a:hueOff val="-1500136"/>
                <a:satOff val="-4411"/>
                <a:lumOff val="-28627"/>
                <a:alphaOff val="0"/>
                <a:tint val="100000"/>
                <a:shade val="100000"/>
                <a:satMod val="130000"/>
              </a:schemeClr>
            </a:gs>
            <a:gs pos="100000">
              <a:schemeClr val="accent2">
                <a:hueOff val="-1500136"/>
                <a:satOff val="-4411"/>
                <a:lumOff val="-2862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Arial" panose="020B0604020202020204" pitchFamily="34" charset="0"/>
              <a:cs typeface="Arial" panose="020B0604020202020204" pitchFamily="34" charset="0"/>
            </a:rPr>
            <a:t>Emotional identification- </a:t>
          </a:r>
          <a:br>
            <a:rPr lang="en-US" sz="2200" b="1" kern="1200" dirty="0">
              <a:solidFill>
                <a:schemeClr val="tx1"/>
              </a:solidFill>
              <a:latin typeface="Arial" panose="020B0604020202020204" pitchFamily="34" charset="0"/>
              <a:cs typeface="Arial" panose="020B0604020202020204" pitchFamily="34" charset="0"/>
            </a:rPr>
          </a:br>
          <a:r>
            <a:rPr lang="en-US" sz="2200" b="1" kern="1200" dirty="0">
              <a:solidFill>
                <a:schemeClr val="tx1"/>
              </a:solidFill>
              <a:latin typeface="Arial" panose="020B0604020202020204" pitchFamily="34" charset="0"/>
              <a:cs typeface="Arial" panose="020B0604020202020204" pitchFamily="34" charset="0"/>
            </a:rPr>
            <a:t>A feeling of belonging together.</a:t>
          </a:r>
          <a:endParaRPr lang="en-US" sz="2200" kern="1200" dirty="0">
            <a:solidFill>
              <a:schemeClr val="tx1"/>
            </a:solidFill>
            <a:latin typeface="Arial" panose="020B0604020202020204" pitchFamily="34" charset="0"/>
            <a:cs typeface="Arial" panose="020B0604020202020204" pitchFamily="34" charset="0"/>
          </a:endParaRPr>
        </a:p>
      </dsp:txBody>
      <dsp:txXfrm>
        <a:off x="4434842" y="28866"/>
        <a:ext cx="2781346" cy="1668807"/>
      </dsp:txXfrm>
    </dsp:sp>
    <dsp:sp modelId="{1A2FDE1E-FB9F-4BB3-829D-2F791B72366B}">
      <dsp:nvSpPr>
        <dsp:cNvPr id="0" name=""/>
        <dsp:cNvSpPr/>
      </dsp:nvSpPr>
      <dsp:spPr>
        <a:xfrm>
          <a:off x="2905101" y="1948023"/>
          <a:ext cx="2781346" cy="166880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latin typeface="Arial" panose="020B0604020202020204" pitchFamily="34" charset="0"/>
              <a:cs typeface="Arial" panose="020B0604020202020204" pitchFamily="34" charset="0"/>
            </a:rPr>
            <a:t>Common ends- Respect for language, culture, customs, and traditions.</a:t>
          </a:r>
          <a:endParaRPr lang="en-US" sz="2200" kern="1200" dirty="0">
            <a:solidFill>
              <a:schemeClr val="tx1"/>
            </a:solidFill>
            <a:latin typeface="Arial" panose="020B0604020202020204" pitchFamily="34" charset="0"/>
            <a:cs typeface="Arial" panose="020B0604020202020204" pitchFamily="34" charset="0"/>
          </a:endParaRPr>
        </a:p>
      </dsp:txBody>
      <dsp:txXfrm>
        <a:off x="2905101" y="1948023"/>
        <a:ext cx="2781346" cy="16688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732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71922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171501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331166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286857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52150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26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392021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26</a:t>
            </a:fld>
            <a:endParaRPr lang="en-US"/>
          </a:p>
        </p:txBody>
      </p:sp>
    </p:spTree>
    <p:extLst>
      <p:ext uri="{BB962C8B-B14F-4D97-AF65-F5344CB8AC3E}">
        <p14:creationId xmlns:p14="http://schemas.microsoft.com/office/powerpoint/2010/main" val="85296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27</a:t>
            </a:fld>
            <a:endParaRPr lang="en-US"/>
          </a:p>
        </p:txBody>
      </p:sp>
    </p:spTree>
    <p:extLst>
      <p:ext uri="{BB962C8B-B14F-4D97-AF65-F5344CB8AC3E}">
        <p14:creationId xmlns:p14="http://schemas.microsoft.com/office/powerpoint/2010/main" val="96138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28</a:t>
            </a:fld>
            <a:endParaRPr lang="en-US"/>
          </a:p>
        </p:txBody>
      </p:sp>
    </p:spTree>
    <p:extLst>
      <p:ext uri="{BB962C8B-B14F-4D97-AF65-F5344CB8AC3E}">
        <p14:creationId xmlns:p14="http://schemas.microsoft.com/office/powerpoint/2010/main" val="255152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319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42723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EF6408E-A210-CC55-16F4-FF286F188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4743CD3-4F53-E47D-8381-FA196E4C3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5300" name="Slide Number Placeholder 3">
            <a:extLst>
              <a:ext uri="{FF2B5EF4-FFF2-40B4-BE49-F238E27FC236}">
                <a16:creationId xmlns:a16="http://schemas.microsoft.com/office/drawing/2014/main" id="{29392ADC-9601-CA04-21BF-F04D7EF28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238EB24-CD5F-4034-868E-DE2E71BED75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31</a:t>
            </a:fld>
            <a:endParaRPr lang="en-US"/>
          </a:p>
        </p:txBody>
      </p:sp>
    </p:spTree>
    <p:extLst>
      <p:ext uri="{BB962C8B-B14F-4D97-AF65-F5344CB8AC3E}">
        <p14:creationId xmlns:p14="http://schemas.microsoft.com/office/powerpoint/2010/main" val="2089070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32</a:t>
            </a:fld>
            <a:endParaRPr lang="en-US"/>
          </a:p>
        </p:txBody>
      </p:sp>
    </p:spTree>
    <p:extLst>
      <p:ext uri="{BB962C8B-B14F-4D97-AF65-F5344CB8AC3E}">
        <p14:creationId xmlns:p14="http://schemas.microsoft.com/office/powerpoint/2010/main" val="251770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33</a:t>
            </a:fld>
            <a:endParaRPr lang="en-US"/>
          </a:p>
        </p:txBody>
      </p:sp>
    </p:spTree>
    <p:extLst>
      <p:ext uri="{BB962C8B-B14F-4D97-AF65-F5344CB8AC3E}">
        <p14:creationId xmlns:p14="http://schemas.microsoft.com/office/powerpoint/2010/main" val="3460595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EF6408E-A210-CC55-16F4-FF286F188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F4743CD3-4F53-E47D-8381-FA196E4C3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5300" name="Slide Number Placeholder 3">
            <a:extLst>
              <a:ext uri="{FF2B5EF4-FFF2-40B4-BE49-F238E27FC236}">
                <a16:creationId xmlns:a16="http://schemas.microsoft.com/office/drawing/2014/main" id="{29392ADC-9601-CA04-21BF-F04D7EF28F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238EB24-CD5F-4034-868E-DE2E71BED75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5365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1C2532"/>
                </a:solidFill>
                <a:latin typeface="Calibri" panose="020F0502020204030204"/>
              </a:rPr>
              <a:t>Tip: Use any photo you want here! </a:t>
            </a:r>
            <a:r>
              <a:rPr lang="en-US" sz="1200" kern="0" dirty="0">
                <a:solidFill>
                  <a:srgbClr val="1C2532"/>
                </a:solidFill>
                <a:latin typeface="Calibri" panose="020F0502020204030204"/>
              </a:rPr>
              <a:t>To replace this photo, click on photo box and right-click. Select “change picture.”</a:t>
            </a:r>
          </a:p>
        </p:txBody>
      </p:sp>
      <p:sp>
        <p:nvSpPr>
          <p:cNvPr id="4" name="Slide Number Placeholder 3"/>
          <p:cNvSpPr>
            <a:spLocks noGrp="1"/>
          </p:cNvSpPr>
          <p:nvPr>
            <p:ph type="sldNum" sz="quarter" idx="10"/>
          </p:nvPr>
        </p:nvSpPr>
        <p:spPr/>
        <p:txBody>
          <a:bodyPr/>
          <a:lstStyle/>
          <a:p>
            <a:fld id="{824A558B-E4E9-A94A-B9C1-029E46A76ABA}" type="slidenum">
              <a:rPr lang="en-US" smtClean="0"/>
              <a:t>35</a:t>
            </a:fld>
            <a:endParaRPr lang="en-US"/>
          </a:p>
        </p:txBody>
      </p:sp>
    </p:spTree>
    <p:extLst>
      <p:ext uri="{BB962C8B-B14F-4D97-AF65-F5344CB8AC3E}">
        <p14:creationId xmlns:p14="http://schemas.microsoft.com/office/powerpoint/2010/main" val="92648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DAF6B3B-7B9B-FF8D-FD08-9882BFE14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50E4BD3F-AD81-2027-AA7B-13FEAEC7B2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1444" name="Slide Number Placeholder 3">
            <a:extLst>
              <a:ext uri="{FF2B5EF4-FFF2-40B4-BE49-F238E27FC236}">
                <a16:creationId xmlns:a16="http://schemas.microsoft.com/office/drawing/2014/main" id="{EE8AC1B1-16D0-2E35-3E07-979823D082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117C22-FA58-4B4B-B93E-6502E404180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72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129513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 change box background colors</a:t>
            </a:r>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136669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139172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29426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308603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29555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pic>
        <p:nvPicPr>
          <p:cNvPr id="2" name="Picture 1" descr="Logo&#10;&#10;Description automatically generated">
            <a:extLst>
              <a:ext uri="{FF2B5EF4-FFF2-40B4-BE49-F238E27FC236}">
                <a16:creationId xmlns:a16="http://schemas.microsoft.com/office/drawing/2014/main" id="{EFE9A1E9-A5FB-BE95-4CE7-809DB332E807}"/>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3" name="Picture 2" descr="A blue circle with white x in it&#10;&#10;Description automatically generated">
            <a:extLst>
              <a:ext uri="{FF2B5EF4-FFF2-40B4-BE49-F238E27FC236}">
                <a16:creationId xmlns:a16="http://schemas.microsoft.com/office/drawing/2014/main" id="{12D1B63C-F1D4-5390-4611-0D087186DE0C}"/>
              </a:ext>
            </a:extLst>
          </p:cNvPr>
          <p:cNvPicPr>
            <a:picLocks noChangeAspect="1"/>
          </p:cNvPicPr>
          <p:nvPr userDrawn="1"/>
        </p:nvPicPr>
        <p:blipFill>
          <a:blip r:embed="rId4"/>
          <a:stretch>
            <a:fillRect/>
          </a:stretch>
        </p:blipFill>
        <p:spPr>
          <a:xfrm>
            <a:off x="423355" y="4595838"/>
            <a:ext cx="407590" cy="407590"/>
          </a:xfrm>
          <a:prstGeom prst="rect">
            <a:avLst/>
          </a:prstGeom>
        </p:spPr>
      </p:pic>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675CB-270C-C222-7B6C-778EB5023B59}"/>
              </a:ext>
            </a:extLst>
          </p:cNvPr>
          <p:cNvSpPr/>
          <p:nvPr/>
        </p:nvSpPr>
        <p:spPr>
          <a:xfrm>
            <a:off x="0" y="0"/>
            <a:ext cx="9144000" cy="88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3" name="Freeform 2">
            <a:extLst>
              <a:ext uri="{FF2B5EF4-FFF2-40B4-BE49-F238E27FC236}">
                <a16:creationId xmlns:a16="http://schemas.microsoft.com/office/drawing/2014/main" id="{A4045AEE-4728-E9EF-13F8-ABEF205F9809}"/>
              </a:ext>
            </a:extLst>
          </p:cNvPr>
          <p:cNvSpPr/>
          <p:nvPr/>
        </p:nvSpPr>
        <p:spPr>
          <a:xfrm>
            <a:off x="6924675" y="71438"/>
            <a:ext cx="2219325" cy="219075"/>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4" name="Text Placeholder 5">
            <a:extLst>
              <a:ext uri="{FF2B5EF4-FFF2-40B4-BE49-F238E27FC236}">
                <a16:creationId xmlns:a16="http://schemas.microsoft.com/office/drawing/2014/main" id="{A2B5DCB8-B384-B486-FFEC-BF308AD984FB}"/>
              </a:ext>
            </a:extLst>
          </p:cNvPr>
          <p:cNvSpPr txBox="1">
            <a:spLocks/>
          </p:cNvSpPr>
          <p:nvPr/>
        </p:nvSpPr>
        <p:spPr>
          <a:xfrm>
            <a:off x="7177088" y="52388"/>
            <a:ext cx="2019300"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cxnSp>
        <p:nvCxnSpPr>
          <p:cNvPr id="5" name="Straight Connector 4">
            <a:extLst>
              <a:ext uri="{FF2B5EF4-FFF2-40B4-BE49-F238E27FC236}">
                <a16:creationId xmlns:a16="http://schemas.microsoft.com/office/drawing/2014/main" id="{AB44FE1B-E067-A74C-5620-F59C3612352E}"/>
              </a:ext>
            </a:extLst>
          </p:cNvPr>
          <p:cNvCxnSpPr/>
          <p:nvPr/>
        </p:nvCxnSpPr>
        <p:spPr>
          <a:xfrm>
            <a:off x="457200" y="1452563"/>
            <a:ext cx="3670300"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B2C6313-1B06-7D8B-788C-15E289135976}"/>
              </a:ext>
            </a:extLst>
          </p:cNvPr>
          <p:cNvCxnSpPr/>
          <p:nvPr/>
        </p:nvCxnSpPr>
        <p:spPr>
          <a:xfrm>
            <a:off x="4789488" y="1452563"/>
            <a:ext cx="3670300"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11" name="Content Placeholder 10"/>
          <p:cNvSpPr>
            <a:spLocks noGrp="1"/>
          </p:cNvSpPr>
          <p:nvPr>
            <p:ph sz="quarter" idx="10"/>
          </p:nvPr>
        </p:nvSpPr>
        <p:spPr>
          <a:xfrm>
            <a:off x="374652" y="1902134"/>
            <a:ext cx="3752965" cy="2763533"/>
          </a:xfrm>
        </p:spPr>
        <p:txBody>
          <a:bodyPr>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0"/>
            <a:ext cx="6366119" cy="863114"/>
          </a:xfrm>
        </p:spPr>
        <p:txBody>
          <a:bodyPr wrap="none" anchor="t">
            <a:noAutofit/>
          </a:bodyPr>
          <a:lstStyle>
            <a:lvl1pPr>
              <a:defRPr sz="2400" b="1" baseline="0">
                <a:solidFill>
                  <a:schemeClr val="tx1"/>
                </a:solidFill>
              </a:defRPr>
            </a:lvl1pPr>
          </a:lstStyle>
          <a:p>
            <a:r>
              <a:rPr lang="en-US"/>
              <a:t>Click to edit Master title style</a:t>
            </a:r>
          </a:p>
        </p:txBody>
      </p: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5E601A21-6453-AF31-BA12-3E3C842C4532}"/>
              </a:ext>
            </a:extLst>
          </p:cNvPr>
          <p:cNvSpPr>
            <a:spLocks noGrp="1"/>
          </p:cNvSpPr>
          <p:nvPr>
            <p:ph type="sldNum" sz="quarter" idx="14"/>
          </p:nvPr>
        </p:nvSpPr>
        <p:spPr>
          <a:xfrm>
            <a:off x="8451850" y="4778375"/>
            <a:ext cx="463550" cy="215900"/>
          </a:xfrm>
          <a:prstGeom prst="rect">
            <a:avLst/>
          </a:prstGeom>
        </p:spPr>
        <p:txBody>
          <a:bodyPr vert="horz" wrap="square" lIns="91440" tIns="45720" rIns="91440" bIns="45720" rtlCol="0" anchor="ctr">
            <a:spAutoFit/>
          </a:bodyPr>
          <a:lstStyle>
            <a:lvl1pPr algn="r" eaLnBrk="1" fontAlgn="auto" hangingPunct="1">
              <a:spcBef>
                <a:spcPts val="0"/>
              </a:spcBef>
              <a:spcAft>
                <a:spcPts val="0"/>
              </a:spcAft>
              <a:defRPr sz="800" b="1" i="0" smtClean="0">
                <a:solidFill>
                  <a:schemeClr val="tx1"/>
                </a:solidFill>
                <a:latin typeface="Arial" charset="0"/>
                <a:ea typeface="Arial" charset="0"/>
                <a:cs typeface="Arial" charset="0"/>
              </a:defRPr>
            </a:lvl1pPr>
          </a:lstStyle>
          <a:p>
            <a:pPr>
              <a:defRPr/>
            </a:pPr>
            <a:fld id="{3D3A4A2F-45FC-4380-9052-877C2734F745}" type="slidenum">
              <a:rPr lang="en-US"/>
              <a:pPr>
                <a:defRPr/>
              </a:pPr>
              <a:t>‹#›</a:t>
            </a:fld>
            <a:endParaRPr lang="en-US"/>
          </a:p>
        </p:txBody>
      </p:sp>
      <p:sp>
        <p:nvSpPr>
          <p:cNvPr id="9" name="Footer Placeholder 8">
            <a:extLst>
              <a:ext uri="{FF2B5EF4-FFF2-40B4-BE49-F238E27FC236}">
                <a16:creationId xmlns:a16="http://schemas.microsoft.com/office/drawing/2014/main" id="{395698D3-259A-C497-9A1B-4C37E297AE28}"/>
              </a:ext>
            </a:extLst>
          </p:cNvPr>
          <p:cNvSpPr>
            <a:spLocks noGrp="1"/>
          </p:cNvSpPr>
          <p:nvPr>
            <p:ph type="ftr" sz="quarter" idx="15"/>
          </p:nvPr>
        </p:nvSpPr>
        <p:spPr>
          <a:xfrm>
            <a:off x="5568950" y="4778375"/>
            <a:ext cx="3049588" cy="217488"/>
          </a:xfrm>
        </p:spPr>
        <p:txBody>
          <a:bodyPr/>
          <a:lstStyle>
            <a:lvl1pPr algn="r">
              <a:defRPr/>
            </a:lvl1pPr>
          </a:lstStyle>
          <a:p>
            <a:pPr>
              <a:defRPr/>
            </a:pPr>
            <a:r>
              <a:rPr lang="en-US"/>
              <a:t>[Title of Your Presentation]</a:t>
            </a:r>
          </a:p>
        </p:txBody>
      </p:sp>
    </p:spTree>
    <p:extLst>
      <p:ext uri="{BB962C8B-B14F-4D97-AF65-F5344CB8AC3E}">
        <p14:creationId xmlns:p14="http://schemas.microsoft.com/office/powerpoint/2010/main" val="41209977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ver - Full Re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21AB6-6757-76D0-BA45-39A84F5B589A}"/>
              </a:ext>
            </a:extLst>
          </p:cNvPr>
          <p:cNvSpPr/>
          <p:nvPr/>
        </p:nvSpPr>
        <p:spPr>
          <a:xfrm>
            <a:off x="0" y="0"/>
            <a:ext cx="9144000" cy="88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3" name="Freeform 2">
            <a:extLst>
              <a:ext uri="{FF2B5EF4-FFF2-40B4-BE49-F238E27FC236}">
                <a16:creationId xmlns:a16="http://schemas.microsoft.com/office/drawing/2014/main" id="{E4442FF7-7B3D-82C8-110D-BAFB52A0D0BC}"/>
              </a:ext>
            </a:extLst>
          </p:cNvPr>
          <p:cNvSpPr/>
          <p:nvPr/>
        </p:nvSpPr>
        <p:spPr>
          <a:xfrm>
            <a:off x="6924675" y="71438"/>
            <a:ext cx="2219325" cy="219075"/>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4" name="Text Placeholder 5">
            <a:extLst>
              <a:ext uri="{FF2B5EF4-FFF2-40B4-BE49-F238E27FC236}">
                <a16:creationId xmlns:a16="http://schemas.microsoft.com/office/drawing/2014/main" id="{93D46993-C5EA-B10B-0AD8-CB22365FBD45}"/>
              </a:ext>
            </a:extLst>
          </p:cNvPr>
          <p:cNvSpPr txBox="1">
            <a:spLocks/>
          </p:cNvSpPr>
          <p:nvPr/>
        </p:nvSpPr>
        <p:spPr>
          <a:xfrm>
            <a:off x="7177088" y="52388"/>
            <a:ext cx="2019300"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5" name="Slide Number Placeholder 5">
            <a:extLst>
              <a:ext uri="{FF2B5EF4-FFF2-40B4-BE49-F238E27FC236}">
                <a16:creationId xmlns:a16="http://schemas.microsoft.com/office/drawing/2014/main" id="{301421A5-BF35-5F11-E235-A8C18676808D}"/>
              </a:ext>
            </a:extLst>
          </p:cNvPr>
          <p:cNvSpPr>
            <a:spLocks noGrp="1"/>
          </p:cNvSpPr>
          <p:nvPr>
            <p:ph type="sldNum" sz="quarter" idx="10"/>
          </p:nvPr>
        </p:nvSpPr>
        <p:spPr>
          <a:xfrm>
            <a:off x="7978775" y="4775200"/>
            <a:ext cx="936625" cy="215900"/>
          </a:xfrm>
          <a:prstGeom prst="rect">
            <a:avLst/>
          </a:prstGeom>
        </p:spPr>
        <p:txBody>
          <a:bodyPr vert="horz" wrap="square" lIns="91440" tIns="45720" rIns="91440" bIns="45720" rtlCol="0" anchor="ctr">
            <a:spAutoFit/>
          </a:bodyPr>
          <a:lstStyle>
            <a:lvl1pPr algn="r" eaLnBrk="1" fontAlgn="auto" hangingPunct="1">
              <a:spcBef>
                <a:spcPts val="0"/>
              </a:spcBef>
              <a:spcAft>
                <a:spcPts val="0"/>
              </a:spcAft>
              <a:defRPr sz="800" b="1" i="0" smtClean="0">
                <a:solidFill>
                  <a:schemeClr val="tx1"/>
                </a:solidFill>
                <a:latin typeface="Arial" charset="0"/>
                <a:ea typeface="Arial" charset="0"/>
                <a:cs typeface="Arial" charset="0"/>
              </a:defRPr>
            </a:lvl1pPr>
          </a:lstStyle>
          <a:p>
            <a:pPr>
              <a:defRPr/>
            </a:pPr>
            <a:fld id="{DBD85C0D-ADD1-42A2-8526-2698338AA8E7}" type="slidenum">
              <a:rPr lang="en-US"/>
              <a:pPr>
                <a:defRPr/>
              </a:pPr>
              <a:t>‹#›</a:t>
            </a:fld>
            <a:endParaRPr lang="en-US"/>
          </a:p>
        </p:txBody>
      </p:sp>
    </p:spTree>
    <p:extLst>
      <p:ext uri="{BB962C8B-B14F-4D97-AF65-F5344CB8AC3E}">
        <p14:creationId xmlns:p14="http://schemas.microsoft.com/office/powerpoint/2010/main" val="4813870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9F8F96E6-7175-1E64-BC5C-A3A636780F21}"/>
              </a:ext>
            </a:extLst>
          </p:cNvPr>
          <p:cNvPicPr>
            <a:picLocks noChangeAspect="1"/>
          </p:cNvPicPr>
          <p:nvPr userDrawn="1"/>
        </p:nvPicPr>
        <p:blipFill>
          <a:blip r:embed="rId3"/>
          <a:stretch>
            <a:fillRect/>
          </a:stretch>
        </p:blipFill>
        <p:spPr>
          <a:xfrm>
            <a:off x="7470799" y="4391494"/>
            <a:ext cx="1207114" cy="862224"/>
          </a:xfrm>
          <a:prstGeom prst="rect">
            <a:avLst/>
          </a:prstGeom>
        </p:spPr>
      </p:pic>
      <p:pic>
        <p:nvPicPr>
          <p:cNvPr id="10" name="Picture 9" descr="A blue circle with white x in it&#10;&#10;Description automatically generated">
            <a:extLst>
              <a:ext uri="{FF2B5EF4-FFF2-40B4-BE49-F238E27FC236}">
                <a16:creationId xmlns:a16="http://schemas.microsoft.com/office/drawing/2014/main" id="{4543C109-BD47-C26A-8636-21E92B908133}"/>
              </a:ext>
            </a:extLst>
          </p:cNvPr>
          <p:cNvPicPr>
            <a:picLocks noChangeAspect="1"/>
          </p:cNvPicPr>
          <p:nvPr userDrawn="1"/>
        </p:nvPicPr>
        <p:blipFill>
          <a:blip r:embed="rId4"/>
          <a:stretch>
            <a:fillRect/>
          </a:stretch>
        </p:blipFill>
        <p:spPr>
          <a:xfrm>
            <a:off x="421037" y="4612484"/>
            <a:ext cx="407590" cy="407590"/>
          </a:xfrm>
          <a:prstGeom prst="rect">
            <a:avLst/>
          </a:prstGeom>
        </p:spPr>
      </p:pic>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Equity in Suicide Prevention</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Equity in Suicide Prevention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Equity in Suicide Prevention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138E3D-1566-87FA-EB03-3CE2F40FAD89}"/>
              </a:ext>
            </a:extLst>
          </p:cNvPr>
          <p:cNvSpPr/>
          <p:nvPr/>
        </p:nvSpPr>
        <p:spPr>
          <a:xfrm>
            <a:off x="0" y="4456113"/>
            <a:ext cx="9144000" cy="6873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pic>
        <p:nvPicPr>
          <p:cNvPr id="3" name="Picture 6">
            <a:extLst>
              <a:ext uri="{FF2B5EF4-FFF2-40B4-BE49-F238E27FC236}">
                <a16:creationId xmlns:a16="http://schemas.microsoft.com/office/drawing/2014/main" id="{1856B341-369F-EEF9-CC73-7F0431E56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57175"/>
            <a:ext cx="32813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a:extLst>
              <a:ext uri="{FF2B5EF4-FFF2-40B4-BE49-F238E27FC236}">
                <a16:creationId xmlns:a16="http://schemas.microsoft.com/office/drawing/2014/main" id="{4D204894-142F-2DBA-440E-072975C336A2}"/>
              </a:ext>
            </a:extLst>
          </p:cNvPr>
          <p:cNvSpPr txBox="1">
            <a:spLocks/>
          </p:cNvSpPr>
          <p:nvPr/>
        </p:nvSpPr>
        <p:spPr>
          <a:xfrm>
            <a:off x="817563" y="4624388"/>
            <a:ext cx="1585912"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800" b="0" dirty="0">
                <a:latin typeface="Calibri Light" charset="0"/>
                <a:ea typeface="Calibri Light" charset="0"/>
                <a:cs typeface="Calibri Light" charset="0"/>
              </a:rPr>
              <a:t>@SPRCtweets</a:t>
            </a:r>
          </a:p>
        </p:txBody>
      </p:sp>
      <p:pic>
        <p:nvPicPr>
          <p:cNvPr id="8" name="Picture 11" descr="Logo&#10;&#10;Description automatically generated">
            <a:extLst>
              <a:ext uri="{FF2B5EF4-FFF2-40B4-BE49-F238E27FC236}">
                <a16:creationId xmlns:a16="http://schemas.microsoft.com/office/drawing/2014/main" id="{D9431C2C-FF45-98F9-FD70-5EF06A3A7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4391025"/>
            <a:ext cx="1206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circle with white x in it&#10;&#10;Description automatically generated">
            <a:extLst>
              <a:ext uri="{FF2B5EF4-FFF2-40B4-BE49-F238E27FC236}">
                <a16:creationId xmlns:a16="http://schemas.microsoft.com/office/drawing/2014/main" id="{D50F5137-4103-F214-FE8C-B0770753A443}"/>
              </a:ext>
            </a:extLst>
          </p:cNvPr>
          <p:cNvPicPr>
            <a:picLocks noChangeAspect="1"/>
          </p:cNvPicPr>
          <p:nvPr userDrawn="1"/>
        </p:nvPicPr>
        <p:blipFill>
          <a:blip r:embed="rId4"/>
          <a:stretch>
            <a:fillRect/>
          </a:stretch>
        </p:blipFill>
        <p:spPr>
          <a:xfrm>
            <a:off x="409973" y="4596011"/>
            <a:ext cx="407590" cy="407590"/>
          </a:xfrm>
          <a:prstGeom prst="rect">
            <a:avLst/>
          </a:prstGeom>
        </p:spPr>
      </p:pic>
    </p:spTree>
    <p:extLst>
      <p:ext uri="{BB962C8B-B14F-4D97-AF65-F5344CB8AC3E}">
        <p14:creationId xmlns:p14="http://schemas.microsoft.com/office/powerpoint/2010/main" val="26563810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EE5C3-831A-B142-6396-18E1ED23EE1B}"/>
              </a:ext>
            </a:extLst>
          </p:cNvPr>
          <p:cNvSpPr/>
          <p:nvPr/>
        </p:nvSpPr>
        <p:spPr>
          <a:xfrm>
            <a:off x="0" y="4456113"/>
            <a:ext cx="9144000" cy="6873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3" name="Rectangle 2">
            <a:extLst>
              <a:ext uri="{FF2B5EF4-FFF2-40B4-BE49-F238E27FC236}">
                <a16:creationId xmlns:a16="http://schemas.microsoft.com/office/drawing/2014/main" id="{399F780F-9B7B-12EC-5FD0-F9113449DCB2}"/>
              </a:ext>
            </a:extLst>
          </p:cNvPr>
          <p:cNvSpPr/>
          <p:nvPr/>
        </p:nvSpPr>
        <p:spPr>
          <a:xfrm>
            <a:off x="0" y="2278063"/>
            <a:ext cx="9144000" cy="21780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4" name="Text Placeholder 5">
            <a:extLst>
              <a:ext uri="{FF2B5EF4-FFF2-40B4-BE49-F238E27FC236}">
                <a16:creationId xmlns:a16="http://schemas.microsoft.com/office/drawing/2014/main" id="{10962A4F-FD84-E746-2725-ADA99AE3F612}"/>
              </a:ext>
            </a:extLst>
          </p:cNvPr>
          <p:cNvSpPr txBox="1">
            <a:spLocks/>
          </p:cNvSpPr>
          <p:nvPr/>
        </p:nvSpPr>
        <p:spPr>
          <a:xfrm>
            <a:off x="817563" y="4624388"/>
            <a:ext cx="1585912"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800" b="0">
                <a:latin typeface="Calibri Light" charset="0"/>
                <a:ea typeface="Calibri Light" charset="0"/>
                <a:cs typeface="Calibri Light" charset="0"/>
              </a:rPr>
              <a:t>@SPRCtweets</a:t>
            </a:r>
          </a:p>
        </p:txBody>
      </p:sp>
      <p:grpSp>
        <p:nvGrpSpPr>
          <p:cNvPr id="5" name="Group 8">
            <a:extLst>
              <a:ext uri="{FF2B5EF4-FFF2-40B4-BE49-F238E27FC236}">
                <a16:creationId xmlns:a16="http://schemas.microsoft.com/office/drawing/2014/main" id="{9BC733D5-DEC1-FD27-06BA-27324095DF0C}"/>
              </a:ext>
            </a:extLst>
          </p:cNvPr>
          <p:cNvGrpSpPr>
            <a:grpSpLocks/>
          </p:cNvGrpSpPr>
          <p:nvPr/>
        </p:nvGrpSpPr>
        <p:grpSpPr bwMode="auto">
          <a:xfrm>
            <a:off x="466725" y="4659313"/>
            <a:ext cx="333375" cy="334962"/>
            <a:chOff x="451788" y="4691237"/>
            <a:chExt cx="334085" cy="334172"/>
          </a:xfrm>
        </p:grpSpPr>
        <p:sp>
          <p:nvSpPr>
            <p:cNvPr id="6" name="Oval 5">
              <a:extLst>
                <a:ext uri="{FF2B5EF4-FFF2-40B4-BE49-F238E27FC236}">
                  <a16:creationId xmlns:a16="http://schemas.microsoft.com/office/drawing/2014/main" id="{649CAD22-69EC-2236-A4F8-2A26791DBE57}"/>
                </a:ext>
              </a:extLst>
            </p:cNvPr>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eaLnBrk="1" fontAlgn="auto" hangingPunct="1">
                <a:spcBef>
                  <a:spcPts val="0"/>
                </a:spcBef>
                <a:spcAft>
                  <a:spcPts val="0"/>
                </a:spcAft>
                <a:defRPr/>
              </a:pPr>
              <a:endParaRPr lang="en-US" sz="8500">
                <a:solidFill>
                  <a:schemeClr val="accent2">
                    <a:lumMod val="50000"/>
                  </a:schemeClr>
                </a:solidFill>
              </a:endParaRPr>
            </a:p>
          </p:txBody>
        </p:sp>
        <p:sp>
          <p:nvSpPr>
            <p:cNvPr id="7" name="Freeform 154">
              <a:extLst>
                <a:ext uri="{FF2B5EF4-FFF2-40B4-BE49-F238E27FC236}">
                  <a16:creationId xmlns:a16="http://schemas.microsoft.com/office/drawing/2014/main" id="{6D3DB4AA-FC28-6A4F-6A77-AE2C8B73A13E}"/>
                </a:ext>
              </a:extLst>
            </p:cNvPr>
            <p:cNvSpPr>
              <a:spLocks/>
            </p:cNvSpPr>
            <p:nvPr/>
          </p:nvSpPr>
          <p:spPr bwMode="auto">
            <a:xfrm>
              <a:off x="540049" y="4800105"/>
              <a:ext cx="165529" cy="132002"/>
            </a:xfrm>
            <a:custGeom>
              <a:avLst/>
              <a:gdLst>
                <a:gd name="T0" fmla="*/ 147424 w 64"/>
                <a:gd name="T1" fmla="*/ 31059 h 51"/>
                <a:gd name="T2" fmla="*/ 147424 w 64"/>
                <a:gd name="T3" fmla="*/ 36236 h 51"/>
                <a:gd name="T4" fmla="*/ 51728 w 64"/>
                <a:gd name="T5" fmla="*/ 132002 h 51"/>
                <a:gd name="T6" fmla="*/ 0 w 64"/>
                <a:gd name="T7" fmla="*/ 116472 h 51"/>
                <a:gd name="T8" fmla="*/ 7759 w 64"/>
                <a:gd name="T9" fmla="*/ 116472 h 51"/>
                <a:gd name="T10" fmla="*/ 49141 w 64"/>
                <a:gd name="T11" fmla="*/ 103531 h 51"/>
                <a:gd name="T12" fmla="*/ 18105 w 64"/>
                <a:gd name="T13" fmla="*/ 80237 h 51"/>
                <a:gd name="T14" fmla="*/ 25864 w 64"/>
                <a:gd name="T15" fmla="*/ 80237 h 51"/>
                <a:gd name="T16" fmla="*/ 33623 w 64"/>
                <a:gd name="T17" fmla="*/ 80237 h 51"/>
                <a:gd name="T18" fmla="*/ 7759 w 64"/>
                <a:gd name="T19" fmla="*/ 46589 h 51"/>
                <a:gd name="T20" fmla="*/ 7759 w 64"/>
                <a:gd name="T21" fmla="*/ 46589 h 51"/>
                <a:gd name="T22" fmla="*/ 23278 w 64"/>
                <a:gd name="T23" fmla="*/ 49177 h 51"/>
                <a:gd name="T24" fmla="*/ 7759 w 64"/>
                <a:gd name="T25" fmla="*/ 23294 h 51"/>
                <a:gd name="T26" fmla="*/ 12932 w 64"/>
                <a:gd name="T27" fmla="*/ 5177 h 51"/>
                <a:gd name="T28" fmla="*/ 80178 w 64"/>
                <a:gd name="T29" fmla="*/ 41412 h 51"/>
                <a:gd name="T30" fmla="*/ 80178 w 64"/>
                <a:gd name="T31" fmla="*/ 33648 h 51"/>
                <a:gd name="T32" fmla="*/ 113801 w 64"/>
                <a:gd name="T33" fmla="*/ 0 h 51"/>
                <a:gd name="T34" fmla="*/ 139665 w 64"/>
                <a:gd name="T35" fmla="*/ 10353 h 51"/>
                <a:gd name="T36" fmla="*/ 160356 w 64"/>
                <a:gd name="T37" fmla="*/ 2588 h 51"/>
                <a:gd name="T38" fmla="*/ 144838 w 64"/>
                <a:gd name="T39" fmla="*/ 20706 h 51"/>
                <a:gd name="T40" fmla="*/ 165529 w 64"/>
                <a:gd name="T41" fmla="*/ 15530 h 51"/>
                <a:gd name="T42" fmla="*/ 147424 w 64"/>
                <a:gd name="T43" fmla="*/ 3105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243852" tIns="121926" rIns="243852" bIns="121926"/>
            <a:lstStyle/>
            <a:p>
              <a:endParaRPr lang="en-US"/>
            </a:p>
          </p:txBody>
        </p:sp>
      </p:grpSp>
      <p:cxnSp>
        <p:nvCxnSpPr>
          <p:cNvPr id="8" name="Straight Connector 7">
            <a:extLst>
              <a:ext uri="{FF2B5EF4-FFF2-40B4-BE49-F238E27FC236}">
                <a16:creationId xmlns:a16="http://schemas.microsoft.com/office/drawing/2014/main" id="{5E3D7887-E9A0-1D82-16B5-926C6C5D21D0}"/>
              </a:ext>
            </a:extLst>
          </p:cNvPr>
          <p:cNvCxnSpPr/>
          <p:nvPr/>
        </p:nvCxnSpPr>
        <p:spPr>
          <a:xfrm>
            <a:off x="466725" y="2305050"/>
            <a:ext cx="317500"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12">
            <a:extLst>
              <a:ext uri="{FF2B5EF4-FFF2-40B4-BE49-F238E27FC236}">
                <a16:creationId xmlns:a16="http://schemas.microsoft.com/office/drawing/2014/main" id="{849C2536-139F-D062-F931-9724D8186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57175"/>
            <a:ext cx="32813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Logo&#10;&#10;Description automatically generated">
            <a:extLst>
              <a:ext uri="{FF2B5EF4-FFF2-40B4-BE49-F238E27FC236}">
                <a16:creationId xmlns:a16="http://schemas.microsoft.com/office/drawing/2014/main" id="{9A8B514E-FB59-47FF-47A5-DAF819D89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4391025"/>
            <a:ext cx="1206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0"/>
          </p:nvPr>
        </p:nvSpPr>
        <p:spPr>
          <a:xfrm>
            <a:off x="1314450" y="257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43882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6C1D6-64F0-62C3-A8E0-77D8496FB670}"/>
              </a:ext>
            </a:extLst>
          </p:cNvPr>
          <p:cNvSpPr/>
          <p:nvPr/>
        </p:nvSpPr>
        <p:spPr>
          <a:xfrm>
            <a:off x="0" y="0"/>
            <a:ext cx="9144000" cy="88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3" name="Freeform 2">
            <a:extLst>
              <a:ext uri="{FF2B5EF4-FFF2-40B4-BE49-F238E27FC236}">
                <a16:creationId xmlns:a16="http://schemas.microsoft.com/office/drawing/2014/main" id="{7A8A9359-DF35-73D1-B70E-4EAE111E765E}"/>
              </a:ext>
            </a:extLst>
          </p:cNvPr>
          <p:cNvSpPr/>
          <p:nvPr/>
        </p:nvSpPr>
        <p:spPr>
          <a:xfrm>
            <a:off x="6924675" y="71438"/>
            <a:ext cx="2219325" cy="219075"/>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4" name="Text Placeholder 5">
            <a:extLst>
              <a:ext uri="{FF2B5EF4-FFF2-40B4-BE49-F238E27FC236}">
                <a16:creationId xmlns:a16="http://schemas.microsoft.com/office/drawing/2014/main" id="{E0BE2D1D-B6D4-FB32-9F6A-AB3B7D33A280}"/>
              </a:ext>
            </a:extLst>
          </p:cNvPr>
          <p:cNvSpPr txBox="1">
            <a:spLocks/>
          </p:cNvSpPr>
          <p:nvPr/>
        </p:nvSpPr>
        <p:spPr>
          <a:xfrm>
            <a:off x="7177088" y="52388"/>
            <a:ext cx="2019300"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oAutofit/>
          </a:bodyPr>
          <a:lstStyle>
            <a:lvl1pPr>
              <a:defRPr sz="2400" b="1">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02414428-FA35-D8ED-C352-3DDC53692BC1}"/>
              </a:ext>
            </a:extLst>
          </p:cNvPr>
          <p:cNvSpPr>
            <a:spLocks noGrp="1"/>
          </p:cNvSpPr>
          <p:nvPr>
            <p:ph type="sldNum" sz="quarter" idx="11"/>
          </p:nvPr>
        </p:nvSpPr>
        <p:spPr>
          <a:xfrm>
            <a:off x="8451850" y="4778375"/>
            <a:ext cx="463550" cy="215900"/>
          </a:xfrm>
          <a:prstGeom prst="rect">
            <a:avLst/>
          </a:prstGeom>
        </p:spPr>
        <p:txBody>
          <a:bodyPr vert="horz" wrap="square" lIns="91440" tIns="45720" rIns="91440" bIns="45720" rtlCol="0" anchor="ctr">
            <a:spAutoFit/>
          </a:bodyPr>
          <a:lstStyle>
            <a:lvl1pPr algn="r" eaLnBrk="1" fontAlgn="auto" hangingPunct="1">
              <a:spcBef>
                <a:spcPts val="0"/>
              </a:spcBef>
              <a:spcAft>
                <a:spcPts val="0"/>
              </a:spcAft>
              <a:defRPr sz="800" b="1" i="0" smtClean="0">
                <a:solidFill>
                  <a:schemeClr val="tx1"/>
                </a:solidFill>
                <a:latin typeface="Arial" charset="0"/>
                <a:ea typeface="Arial" charset="0"/>
                <a:cs typeface="Arial" charset="0"/>
              </a:defRPr>
            </a:lvl1pPr>
          </a:lstStyle>
          <a:p>
            <a:pPr>
              <a:defRPr/>
            </a:pPr>
            <a:fld id="{6B2F07E1-143B-4246-BF4F-559756A9081C}" type="slidenum">
              <a:rPr lang="en-US"/>
              <a:pPr>
                <a:defRPr/>
              </a:pPr>
              <a:t>‹#›</a:t>
            </a:fld>
            <a:endParaRPr lang="en-US"/>
          </a:p>
        </p:txBody>
      </p:sp>
      <p:sp>
        <p:nvSpPr>
          <p:cNvPr id="6" name="Footer Placeholder 7">
            <a:extLst>
              <a:ext uri="{FF2B5EF4-FFF2-40B4-BE49-F238E27FC236}">
                <a16:creationId xmlns:a16="http://schemas.microsoft.com/office/drawing/2014/main" id="{F1FFC68E-7572-E0BF-A4F6-5C27B01FE8AB}"/>
              </a:ext>
            </a:extLst>
          </p:cNvPr>
          <p:cNvSpPr>
            <a:spLocks noGrp="1"/>
          </p:cNvSpPr>
          <p:nvPr>
            <p:ph type="ftr" sz="quarter" idx="12"/>
          </p:nvPr>
        </p:nvSpPr>
        <p:spPr>
          <a:xfrm>
            <a:off x="5538788" y="4778375"/>
            <a:ext cx="3086100" cy="217488"/>
          </a:xfrm>
        </p:spPr>
        <p:txBody>
          <a:bodyPr/>
          <a:lstStyle>
            <a:lvl1pPr algn="r">
              <a:defRPr/>
            </a:lvl1pPr>
          </a:lstStyle>
          <a:p>
            <a:pPr>
              <a:defRPr/>
            </a:pPr>
            <a:r>
              <a:rPr lang="en-US"/>
              <a:t>[Title of Your Presentation]</a:t>
            </a:r>
          </a:p>
        </p:txBody>
      </p:sp>
    </p:spTree>
    <p:extLst>
      <p:ext uri="{BB962C8B-B14F-4D97-AF65-F5344CB8AC3E}">
        <p14:creationId xmlns:p14="http://schemas.microsoft.com/office/powerpoint/2010/main" val="241070042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43E37-51AA-A8BE-4FCD-FCC777ADE755}"/>
              </a:ext>
            </a:extLst>
          </p:cNvPr>
          <p:cNvSpPr/>
          <p:nvPr/>
        </p:nvSpPr>
        <p:spPr>
          <a:xfrm>
            <a:off x="0" y="0"/>
            <a:ext cx="9144000" cy="88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3" name="Freeform 2">
            <a:extLst>
              <a:ext uri="{FF2B5EF4-FFF2-40B4-BE49-F238E27FC236}">
                <a16:creationId xmlns:a16="http://schemas.microsoft.com/office/drawing/2014/main" id="{A1B10C6D-978D-839B-6B91-29767FF789E8}"/>
              </a:ext>
            </a:extLst>
          </p:cNvPr>
          <p:cNvSpPr/>
          <p:nvPr/>
        </p:nvSpPr>
        <p:spPr>
          <a:xfrm>
            <a:off x="6924675" y="71438"/>
            <a:ext cx="2219325" cy="219075"/>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787"/>
          </a:p>
        </p:txBody>
      </p:sp>
      <p:sp>
        <p:nvSpPr>
          <p:cNvPr id="4" name="Text Placeholder 5">
            <a:extLst>
              <a:ext uri="{FF2B5EF4-FFF2-40B4-BE49-F238E27FC236}">
                <a16:creationId xmlns:a16="http://schemas.microsoft.com/office/drawing/2014/main" id="{CDF649FE-78FB-C915-8E9C-ECC9875D9135}"/>
              </a:ext>
            </a:extLst>
          </p:cNvPr>
          <p:cNvSpPr txBox="1">
            <a:spLocks/>
          </p:cNvSpPr>
          <p:nvPr/>
        </p:nvSpPr>
        <p:spPr>
          <a:xfrm>
            <a:off x="7177088" y="52388"/>
            <a:ext cx="2019300" cy="28416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oAutofit/>
          </a:bodyPr>
          <a:lstStyle>
            <a:lvl1pPr>
              <a:defRPr sz="2400" b="1">
                <a:solidFill>
                  <a:schemeClr val="tx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CD92C0DC-83CC-980D-D070-F8096CAB46FC}"/>
              </a:ext>
            </a:extLst>
          </p:cNvPr>
          <p:cNvSpPr>
            <a:spLocks noGrp="1"/>
          </p:cNvSpPr>
          <p:nvPr>
            <p:ph type="sldNum" sz="quarter" idx="11"/>
          </p:nvPr>
        </p:nvSpPr>
        <p:spPr>
          <a:xfrm>
            <a:off x="8451850" y="4778375"/>
            <a:ext cx="463550" cy="215900"/>
          </a:xfrm>
          <a:prstGeom prst="rect">
            <a:avLst/>
          </a:prstGeom>
        </p:spPr>
        <p:txBody>
          <a:bodyPr vert="horz" wrap="square" lIns="91440" tIns="45720" rIns="91440" bIns="45720" rtlCol="0" anchor="ctr">
            <a:spAutoFit/>
          </a:bodyPr>
          <a:lstStyle>
            <a:lvl1pPr algn="r" eaLnBrk="1" fontAlgn="auto" hangingPunct="1">
              <a:spcBef>
                <a:spcPts val="0"/>
              </a:spcBef>
              <a:spcAft>
                <a:spcPts val="0"/>
              </a:spcAft>
              <a:defRPr sz="800" b="1" i="0" smtClean="0">
                <a:solidFill>
                  <a:schemeClr val="tx1"/>
                </a:solidFill>
                <a:latin typeface="Arial" charset="0"/>
                <a:ea typeface="Arial" charset="0"/>
                <a:cs typeface="Arial" charset="0"/>
              </a:defRPr>
            </a:lvl1pPr>
          </a:lstStyle>
          <a:p>
            <a:pPr>
              <a:defRPr/>
            </a:pPr>
            <a:fld id="{F3C69EF3-4A55-480C-9F4D-BB2272BE8205}" type="slidenum">
              <a:rPr lang="en-US"/>
              <a:pPr>
                <a:defRPr/>
              </a:pPr>
              <a:t>‹#›</a:t>
            </a:fld>
            <a:endParaRPr lang="en-US"/>
          </a:p>
        </p:txBody>
      </p:sp>
      <p:sp>
        <p:nvSpPr>
          <p:cNvPr id="6" name="Footer Placeholder 1">
            <a:extLst>
              <a:ext uri="{FF2B5EF4-FFF2-40B4-BE49-F238E27FC236}">
                <a16:creationId xmlns:a16="http://schemas.microsoft.com/office/drawing/2014/main" id="{0101D7C5-A0EE-52AE-EE02-D1F7D47E9DFD}"/>
              </a:ext>
            </a:extLst>
          </p:cNvPr>
          <p:cNvSpPr>
            <a:spLocks noGrp="1"/>
          </p:cNvSpPr>
          <p:nvPr>
            <p:ph type="ftr" sz="quarter" idx="12"/>
          </p:nvPr>
        </p:nvSpPr>
        <p:spPr>
          <a:xfrm>
            <a:off x="5575300" y="4778375"/>
            <a:ext cx="3049588" cy="217488"/>
          </a:xfrm>
        </p:spPr>
        <p:txBody>
          <a:bodyPr/>
          <a:lstStyle>
            <a:lvl1pPr algn="r">
              <a:defRPr/>
            </a:lvl1pPr>
          </a:lstStyle>
          <a:p>
            <a:pPr>
              <a:defRPr/>
            </a:pPr>
            <a:r>
              <a:rPr lang="en-US"/>
              <a:t>[Title of Your Presentation]</a:t>
            </a:r>
          </a:p>
        </p:txBody>
      </p:sp>
    </p:spTree>
    <p:extLst>
      <p:ext uri="{BB962C8B-B14F-4D97-AF65-F5344CB8AC3E}">
        <p14:creationId xmlns:p14="http://schemas.microsoft.com/office/powerpoint/2010/main" val="35509198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Equity in Suicide Prevention</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59999"/>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5A4103-2A9E-E911-09FF-91C38461FF51}"/>
              </a:ext>
            </a:extLst>
          </p:cNvPr>
          <p:cNvSpPr>
            <a:spLocks noGrp="1" noChangeArrowheads="1"/>
          </p:cNvSpPr>
          <p:nvPr>
            <p:ph type="title"/>
          </p:nvPr>
        </p:nvSpPr>
        <p:spPr bwMode="auto">
          <a:xfrm>
            <a:off x="685800" y="677863"/>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46549A3-59D9-5979-856C-31184D3141DD}"/>
              </a:ext>
            </a:extLst>
          </p:cNvPr>
          <p:cNvSpPr>
            <a:spLocks noGrp="1" noChangeArrowheads="1"/>
          </p:cNvSpPr>
          <p:nvPr>
            <p:ph type="body" idx="1"/>
          </p:nvPr>
        </p:nvSpPr>
        <p:spPr bwMode="auto">
          <a:xfrm>
            <a:off x="685800" y="1285875"/>
            <a:ext cx="7772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Footer Placeholder 3">
            <a:extLst>
              <a:ext uri="{FF2B5EF4-FFF2-40B4-BE49-F238E27FC236}">
                <a16:creationId xmlns:a16="http://schemas.microsoft.com/office/drawing/2014/main" id="{D3F4242D-915B-94E0-BDC2-9B873EFFABC1}"/>
              </a:ext>
            </a:extLst>
          </p:cNvPr>
          <p:cNvSpPr>
            <a:spLocks noGrp="1"/>
          </p:cNvSpPr>
          <p:nvPr>
            <p:ph type="ftr" sz="quarter" idx="3"/>
          </p:nvPr>
        </p:nvSpPr>
        <p:spPr>
          <a:xfrm>
            <a:off x="5402263" y="4781550"/>
            <a:ext cx="3086100" cy="220663"/>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solidFill>
                <a:latin typeface="Calibri" charset="0"/>
                <a:ea typeface="Calibri" charset="0"/>
                <a:cs typeface="Calibri" charset="0"/>
              </a:defRPr>
            </a:lvl1pPr>
          </a:lstStyle>
          <a:p>
            <a:pPr>
              <a:defRPr/>
            </a:pPr>
            <a:r>
              <a:rPr lang="en-US"/>
              <a:t>[Title of Your Presentation]</a:t>
            </a:r>
          </a:p>
        </p:txBody>
      </p:sp>
      <p:sp>
        <p:nvSpPr>
          <p:cNvPr id="5" name="Footer Placeholder 3">
            <a:extLst>
              <a:ext uri="{FF2B5EF4-FFF2-40B4-BE49-F238E27FC236}">
                <a16:creationId xmlns:a16="http://schemas.microsoft.com/office/drawing/2014/main" id="{EC94F414-63F1-16FD-9AEF-7E769788571D}"/>
              </a:ext>
            </a:extLst>
          </p:cNvPr>
          <p:cNvSpPr txBox="1">
            <a:spLocks/>
          </p:cNvSpPr>
          <p:nvPr/>
        </p:nvSpPr>
        <p:spPr>
          <a:xfrm>
            <a:off x="381000" y="4776788"/>
            <a:ext cx="3086100" cy="219075"/>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u="sng" err="1">
                <a:solidFill>
                  <a:schemeClr val="tx2"/>
                </a:solidFill>
                <a:latin typeface="Calibri" charset="0"/>
                <a:ea typeface="Calibri" charset="0"/>
                <a:cs typeface="Calibri" charset="0"/>
              </a:rPr>
              <a:t>www.sprc.org</a:t>
            </a:r>
            <a:endParaRPr lang="en-US">
              <a:latin typeface="Calibri" charset="0"/>
              <a:ea typeface="Calibri" charset="0"/>
              <a:cs typeface="Calibri" charset="0"/>
            </a:endParaRPr>
          </a:p>
        </p:txBody>
      </p:sp>
    </p:spTree>
    <p:extLst>
      <p:ext uri="{BB962C8B-B14F-4D97-AF65-F5344CB8AC3E}">
        <p14:creationId xmlns:p14="http://schemas.microsoft.com/office/powerpoint/2010/main" val="344500648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transition spd="med">
    <p:fade/>
  </p:transition>
  <p:hf hdr="0" dt="0"/>
  <p:txStyles>
    <p:titleStyle>
      <a:lvl1pPr algn="l" defTabSz="452438" rtl="0" eaLnBrk="1" fontAlgn="base" hangingPunct="1">
        <a:spcBef>
          <a:spcPct val="0"/>
        </a:spcBef>
        <a:spcAft>
          <a:spcPct val="0"/>
        </a:spcAft>
        <a:defRPr sz="2400" b="1" kern="1200">
          <a:solidFill>
            <a:schemeClr val="tx1"/>
          </a:solidFill>
          <a:latin typeface="Arial" charset="0"/>
          <a:ea typeface="+mj-ea"/>
          <a:cs typeface="Arial" charset="0"/>
        </a:defRPr>
      </a:lvl1pPr>
      <a:lvl2pPr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2438"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227013" indent="-227013" algn="l" defTabSz="452438" rtl="0" eaLnBrk="1" fontAlgn="base" hangingPunct="1">
        <a:spcBef>
          <a:spcPct val="0"/>
        </a:spcBef>
        <a:spcAft>
          <a:spcPts val="800"/>
        </a:spcAft>
        <a:buClr>
          <a:schemeClr val="accent1"/>
        </a:buClr>
        <a:buFont typeface="Arial" panose="020B0604020202020204" pitchFamily="34" charset="0"/>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7863" indent="-227013" algn="l" defTabSz="452438" rtl="0" eaLnBrk="1" fontAlgn="base" hangingPunct="1">
        <a:spcBef>
          <a:spcPct val="0"/>
        </a:spcBef>
        <a:spcAft>
          <a:spcPts val="8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06463" indent="-227013" algn="l" defTabSz="452438" rtl="0" eaLnBrk="1" fontAlgn="base" hangingPunct="1">
        <a:spcBef>
          <a:spcPct val="20000"/>
        </a:spcBef>
        <a:spcAft>
          <a:spcPct val="0"/>
        </a:spcAft>
        <a:buFont typeface="Arial" panose="020B0604020202020204" pitchFamily="34" charset="0"/>
        <a:buChar char="•"/>
        <a:defRPr sz="1700" kern="1200">
          <a:solidFill>
            <a:srgbClr val="6C6463"/>
          </a:solidFill>
          <a:latin typeface="Gill Sans MT"/>
          <a:ea typeface="+mn-ea"/>
          <a:cs typeface="Arial" panose="020B0604020202020204" pitchFamily="34" charset="0"/>
        </a:defRPr>
      </a:lvl3pPr>
      <a:lvl4pPr marL="1136650" indent="-228600" algn="l" defTabSz="452438" rtl="0" eaLnBrk="1" fontAlgn="base" hangingPunct="1">
        <a:spcBef>
          <a:spcPct val="20000"/>
        </a:spcBef>
        <a:spcAft>
          <a:spcPct val="0"/>
        </a:spcAft>
        <a:buFont typeface="Arial" panose="020B0604020202020204" pitchFamily="34" charset="0"/>
        <a:buChar char="–"/>
        <a:defRPr sz="1500" kern="1200">
          <a:solidFill>
            <a:srgbClr val="6C6463"/>
          </a:solidFill>
          <a:latin typeface="Gill Sans MT"/>
          <a:ea typeface="+mn-ea"/>
          <a:cs typeface="Arial" panose="020B0604020202020204" pitchFamily="34" charset="0"/>
        </a:defRPr>
      </a:lvl4pPr>
      <a:lvl5pPr marL="1244600" indent="-227013" algn="l" defTabSz="452438" rtl="0" eaLnBrk="1" fontAlgn="base" hangingPunct="1">
        <a:spcBef>
          <a:spcPct val="20000"/>
        </a:spcBef>
        <a:spcAft>
          <a:spcPct val="0"/>
        </a:spcAft>
        <a:buFont typeface="Arial" panose="020B0604020202020204" pitchFamily="34" charset="0"/>
        <a:buChar char="»"/>
        <a:defRPr sz="1300" kern="1200">
          <a:solidFill>
            <a:srgbClr val="6C6463"/>
          </a:solidFill>
          <a:latin typeface="Gill Sans MT"/>
          <a:ea typeface="+mn-ea"/>
          <a:cs typeface="Arial" panose="020B0604020202020204" pitchFamily="34" charset="0"/>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mhsa.gov/find-help/988"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natscimedwonders.blogspot.com/2013/07/viewing-wonders-big-with-this-len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988lifeline.org/help-yourself/black-mental-health/" TargetMode="External"/><Relationship Id="rId3" Type="http://schemas.openxmlformats.org/officeDocument/2006/relationships/hyperlink" Target="http://www.sprc.org/" TargetMode="External"/><Relationship Id="rId7" Type="http://schemas.openxmlformats.org/officeDocument/2006/relationships/hyperlink" Target="https://afsp.org/our-work/advocacy/public-policy-priorities/"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www.samhsa.gov" TargetMode="External"/><Relationship Id="rId11" Type="http://schemas.openxmlformats.org/officeDocument/2006/relationships/hyperlink" Target="https://www.physiciansupportline.com/" TargetMode="External"/><Relationship Id="rId5" Type="http://schemas.openxmlformats.org/officeDocument/2006/relationships/hyperlink" Target="http://www.actionallianceforsuicideprevention.org/" TargetMode="External"/><Relationship Id="rId10" Type="http://schemas.openxmlformats.org/officeDocument/2006/relationships/hyperlink" Target="https://www.veteranscrisisline.net/" TargetMode="External"/><Relationship Id="rId4" Type="http://schemas.openxmlformats.org/officeDocument/2006/relationships/hyperlink" Target="http://www.samhsa.gov/" TargetMode="External"/><Relationship Id="rId9" Type="http://schemas.openxmlformats.org/officeDocument/2006/relationships/hyperlink" Target="https://translife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varmstrong@afsp.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EF1748D-41CF-49F9-8B51-76D267030561}"/>
              </a:ext>
            </a:extLst>
          </p:cNvPr>
          <p:cNvSpPr txBox="1">
            <a:spLocks/>
          </p:cNvSpPr>
          <p:nvPr/>
        </p:nvSpPr>
        <p:spPr>
          <a:xfrm>
            <a:off x="463467" y="897235"/>
            <a:ext cx="6288977"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400" b="0" dirty="0">
                <a:solidFill>
                  <a:schemeClr val="tx1"/>
                </a:solidFill>
                <a:effectLst/>
                <a:latin typeface="Arial" panose="020B0604020202020204" pitchFamily="34" charset="0"/>
                <a:ea typeface="Aptos" panose="020B0004020202020204" pitchFamily="34" charset="0"/>
                <a:cs typeface="Arial" panose="020B0604020202020204" pitchFamily="34" charset="0"/>
              </a:rPr>
              <a:t>Equity in Suicide Prevention</a:t>
            </a:r>
            <a:r>
              <a:rPr lang="en-US" sz="2400" dirty="0">
                <a:solidFill>
                  <a:schemeClr val="tx1"/>
                </a:solidFill>
                <a:effectLst/>
                <a:latin typeface="Arial" panose="020B0604020202020204" pitchFamily="34" charset="0"/>
                <a:ea typeface="Aptos" panose="020B0004020202020204" pitchFamily="34" charset="0"/>
                <a:cs typeface="Arial" panose="020B0604020202020204" pitchFamily="34" charset="0"/>
              </a:rPr>
              <a:t>: Access and Impact</a:t>
            </a:r>
            <a:endParaRPr lang="en-US" sz="2400" dirty="0">
              <a:solidFill>
                <a:schemeClr val="tx1"/>
              </a:solidFill>
              <a:latin typeface="Arial" panose="020B0604020202020204" pitchFamily="34" charset="0"/>
              <a:cs typeface="Arial" panose="020B0604020202020204" pitchFamily="34" charset="0"/>
            </a:endParaRPr>
          </a:p>
        </p:txBody>
      </p:sp>
      <p:sp>
        <p:nvSpPr>
          <p:cNvPr id="3" name="Content Placeholder 8">
            <a:extLst>
              <a:ext uri="{FF2B5EF4-FFF2-40B4-BE49-F238E27FC236}">
                <a16:creationId xmlns:a16="http://schemas.microsoft.com/office/drawing/2014/main" id="{09A1785C-670F-4DE9-8427-88BD3D914208}"/>
              </a:ext>
            </a:extLst>
          </p:cNvPr>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200" i="0" dirty="0">
                <a:solidFill>
                  <a:schemeClr val="tx1"/>
                </a:solidFill>
                <a:latin typeface="Arial" panose="020B0604020202020204" pitchFamily="34" charset="0"/>
                <a:cs typeface="Arial" panose="020B0604020202020204" pitchFamily="34" charset="0"/>
              </a:rPr>
              <a:t>June 18, 2024</a:t>
            </a:r>
          </a:p>
        </p:txBody>
      </p:sp>
      <p:sp>
        <p:nvSpPr>
          <p:cNvPr id="4" name="TextBox 3">
            <a:extLst>
              <a:ext uri="{FF2B5EF4-FFF2-40B4-BE49-F238E27FC236}">
                <a16:creationId xmlns:a16="http://schemas.microsoft.com/office/drawing/2014/main" id="{9E1986DF-8525-4502-AF4B-CE9781854E61}"/>
              </a:ext>
            </a:extLst>
          </p:cNvPr>
          <p:cNvSpPr txBox="1"/>
          <p:nvPr/>
        </p:nvSpPr>
        <p:spPr>
          <a:xfrm>
            <a:off x="463467" y="3145951"/>
            <a:ext cx="6177616" cy="923330"/>
          </a:xfrm>
          <a:prstGeom prst="rect">
            <a:avLst/>
          </a:prstGeom>
          <a:noFill/>
        </p:spPr>
        <p:txBody>
          <a:bodyPr wrap="square" rtlCol="0">
            <a:spAutoFit/>
          </a:bodyPr>
          <a:lstStyle/>
          <a:p>
            <a:r>
              <a:rPr lang="en-US" dirty="0"/>
              <a:t>Victor R. Armstrong, MSW</a:t>
            </a:r>
          </a:p>
          <a:p>
            <a:r>
              <a:rPr lang="en-US" dirty="0"/>
              <a:t>Vice President for Health Equity and Engagement</a:t>
            </a:r>
          </a:p>
          <a:p>
            <a:r>
              <a:rPr lang="en-US" dirty="0"/>
              <a:t>American Foundation for Suicide Prevention (AFSP)</a:t>
            </a:r>
          </a:p>
        </p:txBody>
      </p:sp>
    </p:spTree>
    <p:extLst>
      <p:ext uri="{BB962C8B-B14F-4D97-AF65-F5344CB8AC3E}">
        <p14:creationId xmlns:p14="http://schemas.microsoft.com/office/powerpoint/2010/main" val="18981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34898-E827-2F92-B8A0-46545105BD6B}"/>
              </a:ext>
            </a:extLst>
          </p:cNvPr>
          <p:cNvSpPr>
            <a:spLocks noGrp="1"/>
          </p:cNvSpPr>
          <p:nvPr>
            <p:ph type="sldNum" sz="quarter" idx="4"/>
          </p:nvPr>
        </p:nvSpPr>
        <p:spPr/>
        <p:txBody>
          <a:bodyPr/>
          <a:lstStyle/>
          <a:p>
            <a:fld id="{42782948-4DBE-204D-AB9E-B65E067054AE}" type="slidenum">
              <a:rPr lang="en-US" smtClean="0"/>
              <a:pPr/>
              <a:t>10</a:t>
            </a:fld>
            <a:endParaRPr lang="en-US"/>
          </a:p>
        </p:txBody>
      </p:sp>
      <p:graphicFrame>
        <p:nvGraphicFramePr>
          <p:cNvPr id="6" name="Content Placeholder 2">
            <a:extLst>
              <a:ext uri="{FF2B5EF4-FFF2-40B4-BE49-F238E27FC236}">
                <a16:creationId xmlns:a16="http://schemas.microsoft.com/office/drawing/2014/main" id="{C86D72A4-72FF-C8CA-EE99-16E90ED46D5C}"/>
              </a:ext>
            </a:extLst>
          </p:cNvPr>
          <p:cNvGraphicFramePr>
            <a:graphicFrameLocks noGrp="1"/>
          </p:cNvGraphicFramePr>
          <p:nvPr>
            <p:ph sz="quarter" idx="10"/>
            <p:extLst>
              <p:ext uri="{D42A27DB-BD31-4B8C-83A1-F6EECF244321}">
                <p14:modId xmlns:p14="http://schemas.microsoft.com/office/powerpoint/2010/main" val="2403347714"/>
              </p:ext>
            </p:extLst>
          </p:nvPr>
        </p:nvGraphicFramePr>
        <p:xfrm>
          <a:off x="374650" y="1047750"/>
          <a:ext cx="8591550" cy="3617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3">
            <a:extLst>
              <a:ext uri="{FF2B5EF4-FFF2-40B4-BE49-F238E27FC236}">
                <a16:creationId xmlns:a16="http://schemas.microsoft.com/office/drawing/2014/main" id="{305D5FA2-F141-A60B-51CF-D0276DD5EDD7}"/>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Communities Have: </a:t>
            </a:r>
          </a:p>
        </p:txBody>
      </p:sp>
      <p:sp>
        <p:nvSpPr>
          <p:cNvPr id="10" name="Footer Placeholder 4">
            <a:extLst>
              <a:ext uri="{FF2B5EF4-FFF2-40B4-BE49-F238E27FC236}">
                <a16:creationId xmlns:a16="http://schemas.microsoft.com/office/drawing/2014/main" id="{A0F7166E-E3AB-6A86-3D6C-A6BD2659F14F}"/>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8191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90BFDE-2D27-4C3A-082D-264C2514A431}"/>
              </a:ext>
            </a:extLst>
          </p:cNvPr>
          <p:cNvSpPr>
            <a:spLocks noGrp="1"/>
          </p:cNvSpPr>
          <p:nvPr>
            <p:ph type="sldNum" sz="quarter" idx="4"/>
          </p:nvPr>
        </p:nvSpPr>
        <p:spPr/>
        <p:txBody>
          <a:bodyPr/>
          <a:lstStyle/>
          <a:p>
            <a:fld id="{42782948-4DBE-204D-AB9E-B65E067054AE}" type="slidenum">
              <a:rPr lang="en-US" smtClean="0"/>
              <a:pPr/>
              <a:t>11</a:t>
            </a:fld>
            <a:endParaRPr lang="en-US"/>
          </a:p>
        </p:txBody>
      </p:sp>
      <p:pic>
        <p:nvPicPr>
          <p:cNvPr id="7" name="Content Placeholder 6">
            <a:extLst>
              <a:ext uri="{FF2B5EF4-FFF2-40B4-BE49-F238E27FC236}">
                <a16:creationId xmlns:a16="http://schemas.microsoft.com/office/drawing/2014/main" id="{29CA9DC3-DDFD-EFDF-AA60-ECCDAFBF233E}"/>
              </a:ext>
            </a:extLst>
          </p:cNvPr>
          <p:cNvPicPr>
            <a:picLocks noGrp="1" noChangeAspect="1"/>
          </p:cNvPicPr>
          <p:nvPr>
            <p:ph sz="quarter" idx="10"/>
          </p:nvPr>
        </p:nvPicPr>
        <p:blipFill>
          <a:blip r:embed="rId2"/>
          <a:stretch>
            <a:fillRect/>
          </a:stretch>
        </p:blipFill>
        <p:spPr>
          <a:xfrm>
            <a:off x="316976" y="1016001"/>
            <a:ext cx="8597900" cy="2368550"/>
          </a:xfrm>
          <a:prstGeom prst="rect">
            <a:avLst/>
          </a:prstGeom>
        </p:spPr>
      </p:pic>
      <p:sp>
        <p:nvSpPr>
          <p:cNvPr id="5" name="Footer Placeholder 4">
            <a:extLst>
              <a:ext uri="{FF2B5EF4-FFF2-40B4-BE49-F238E27FC236}">
                <a16:creationId xmlns:a16="http://schemas.microsoft.com/office/drawing/2014/main" id="{9AE15B65-C80A-A148-5BA3-C0B3F36D90FD}"/>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Equity in Suicide Prevention</a:t>
            </a:r>
          </a:p>
        </p:txBody>
      </p:sp>
      <p:sp>
        <p:nvSpPr>
          <p:cNvPr id="9" name="TextBox 8">
            <a:extLst>
              <a:ext uri="{FF2B5EF4-FFF2-40B4-BE49-F238E27FC236}">
                <a16:creationId xmlns:a16="http://schemas.microsoft.com/office/drawing/2014/main" id="{D78CDB5F-2B99-3132-6218-6BAC8ABB7A7A}"/>
              </a:ext>
            </a:extLst>
          </p:cNvPr>
          <p:cNvSpPr txBox="1"/>
          <p:nvPr/>
        </p:nvSpPr>
        <p:spPr>
          <a:xfrm>
            <a:off x="3047585" y="3527329"/>
            <a:ext cx="3048830" cy="369332"/>
          </a:xfrm>
          <a:prstGeom prst="rect">
            <a:avLst/>
          </a:prstGeom>
          <a:noFill/>
        </p:spPr>
        <p:txBody>
          <a:bodyPr wrap="square">
            <a:spAutoFit/>
          </a:bodyPr>
          <a:lstStyle/>
          <a:p>
            <a:r>
              <a:rPr lang="fr-FR" dirty="0">
                <a:solidFill>
                  <a:srgbClr val="0064A4"/>
                </a:solidFill>
                <a:hlinkClick r:id="rId3">
                  <a:extLst>
                    <a:ext uri="{A12FA001-AC4F-418D-AE19-62706E023703}">
                      <ahyp:hlinkClr xmlns:ahyp="http://schemas.microsoft.com/office/drawing/2018/hyperlinkcolor" val="tx"/>
                    </a:ext>
                  </a:extLst>
                </a:hlinkClick>
              </a:rPr>
              <a:t>988 Suicide &amp; Crisis </a:t>
            </a:r>
            <a:r>
              <a:rPr lang="fr-FR" dirty="0" err="1">
                <a:solidFill>
                  <a:srgbClr val="0064A4"/>
                </a:solidFill>
                <a:hlinkClick r:id="rId3">
                  <a:extLst>
                    <a:ext uri="{A12FA001-AC4F-418D-AE19-62706E023703}">
                      <ahyp:hlinkClr xmlns:ahyp="http://schemas.microsoft.com/office/drawing/2018/hyperlinkcolor" val="tx"/>
                    </a:ext>
                  </a:extLst>
                </a:hlinkClick>
              </a:rPr>
              <a:t>Lifeline</a:t>
            </a:r>
            <a:endParaRPr lang="en-US" dirty="0"/>
          </a:p>
        </p:txBody>
      </p:sp>
      <p:sp>
        <p:nvSpPr>
          <p:cNvPr id="3" name="Title 3">
            <a:extLst>
              <a:ext uri="{FF2B5EF4-FFF2-40B4-BE49-F238E27FC236}">
                <a16:creationId xmlns:a16="http://schemas.microsoft.com/office/drawing/2014/main" id="{BF51281A-E982-B1DD-377F-BD36E1E2A2F9}"/>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In Times of Crisis…</a:t>
            </a:r>
          </a:p>
        </p:txBody>
      </p:sp>
    </p:spTree>
    <p:extLst>
      <p:ext uri="{BB962C8B-B14F-4D97-AF65-F5344CB8AC3E}">
        <p14:creationId xmlns:p14="http://schemas.microsoft.com/office/powerpoint/2010/main" val="7796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B4754-EEAA-DAE7-122B-1BD3178AD837}"/>
              </a:ext>
            </a:extLst>
          </p:cNvPr>
          <p:cNvSpPr>
            <a:spLocks noGrp="1"/>
          </p:cNvSpPr>
          <p:nvPr>
            <p:ph type="sldNum" sz="quarter" idx="4"/>
          </p:nvPr>
        </p:nvSpPr>
        <p:spPr/>
        <p:txBody>
          <a:bodyPr/>
          <a:lstStyle/>
          <a:p>
            <a:fld id="{42782948-4DBE-204D-AB9E-B65E067054AE}" type="slidenum">
              <a:rPr lang="en-US" smtClean="0"/>
              <a:pPr/>
              <a:t>12</a:t>
            </a:fld>
            <a:endParaRPr lang="en-US"/>
          </a:p>
        </p:txBody>
      </p:sp>
      <p:pic>
        <p:nvPicPr>
          <p:cNvPr id="7" name="Content Placeholder 6" descr="A close-up of a magnifying glass&#10;&#10;Description automatically generated">
            <a:extLst>
              <a:ext uri="{FF2B5EF4-FFF2-40B4-BE49-F238E27FC236}">
                <a16:creationId xmlns:a16="http://schemas.microsoft.com/office/drawing/2014/main" id="{AD7BBD6F-77D0-2D76-39C0-3B7AAF1CA6F0}"/>
              </a:ext>
            </a:extLst>
          </p:cNvPr>
          <p:cNvPicPr>
            <a:picLocks noGrp="1" noChangeAspect="1"/>
          </p:cNvPicPr>
          <p:nvPr>
            <p:ph sz="quarter" idx="10"/>
          </p:nvPr>
        </p:nvPicPr>
        <p:blipFill>
          <a:blip r:embed="rId3">
            <a:extLst>
              <a:ext uri="{837473B0-CC2E-450A-ABE3-18F120FF3D39}">
                <a1611:picAttrSrcUrl xmlns:a1611="http://schemas.microsoft.com/office/drawing/2016/11/main" r:id="rId4"/>
              </a:ext>
            </a:extLst>
          </a:blip>
          <a:stretch>
            <a:fillRect/>
          </a:stretch>
        </p:blipFill>
        <p:spPr>
          <a:xfrm>
            <a:off x="2240756" y="1170824"/>
            <a:ext cx="4662488" cy="3025325"/>
          </a:xfrm>
        </p:spPr>
      </p:pic>
      <p:sp>
        <p:nvSpPr>
          <p:cNvPr id="5" name="Footer Placeholder 4">
            <a:extLst>
              <a:ext uri="{FF2B5EF4-FFF2-40B4-BE49-F238E27FC236}">
                <a16:creationId xmlns:a16="http://schemas.microsoft.com/office/drawing/2014/main" id="{0BEB8F23-0416-D9FA-157F-C5635FE83719}"/>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Equity in Suicide Prevention</a:t>
            </a:r>
          </a:p>
        </p:txBody>
      </p:sp>
      <p:sp>
        <p:nvSpPr>
          <p:cNvPr id="3" name="Title 3">
            <a:extLst>
              <a:ext uri="{FF2B5EF4-FFF2-40B4-BE49-F238E27FC236}">
                <a16:creationId xmlns:a16="http://schemas.microsoft.com/office/drawing/2014/main" id="{459173D9-2F28-DA9A-D364-379722EDE728}"/>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What does belonging look like…and from whose lens?</a:t>
            </a:r>
          </a:p>
        </p:txBody>
      </p:sp>
      <p:sp>
        <p:nvSpPr>
          <p:cNvPr id="10" name="Slide Number Placeholder 3">
            <a:extLst>
              <a:ext uri="{FF2B5EF4-FFF2-40B4-BE49-F238E27FC236}">
                <a16:creationId xmlns:a16="http://schemas.microsoft.com/office/drawing/2014/main" id="{9E5B9957-F84C-76BD-83A9-4FB075A98A80}"/>
              </a:ext>
            </a:extLst>
          </p:cNvPr>
          <p:cNvSpPr txBox="1">
            <a:spLocks/>
          </p:cNvSpPr>
          <p:nvPr/>
        </p:nvSpPr>
        <p:spPr>
          <a:xfrm>
            <a:off x="371141" y="4547571"/>
            <a:ext cx="4129297" cy="322430"/>
          </a:xfrm>
          <a:prstGeom prst="rect">
            <a:avLst/>
          </a:prstGeom>
        </p:spPr>
        <p:txBody>
          <a:bodyPr vert="horz" wrap="square" lIns="90712" tIns="45356" rIns="90712" bIns="45356" rtlCol="0" anchor="ctr">
            <a:spAutoFit/>
          </a:bodyPr>
          <a:lstStyle>
            <a:defPPr>
              <a:defRPr lang="en-US"/>
            </a:defPPr>
            <a:lvl1pPr marL="0" algn="r" defTabSz="457200" rtl="0" eaLnBrk="1" latinLnBrk="0" hangingPunct="1">
              <a:defRPr sz="900" b="0" i="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73737"/>
                </a:solidFill>
                <a:effectLst/>
                <a:uLnTx/>
                <a:uFillTx/>
                <a:latin typeface="Arial" panose="020B0604020202020204"/>
                <a:ea typeface="+mn-ea"/>
                <a:cs typeface="+mn-cs"/>
                <a:hlinkClick r:id="rId4"/>
              </a:rPr>
              <a:t>Photo</a:t>
            </a:r>
            <a:r>
              <a:rPr kumimoji="0" lang="en-US" sz="900" b="0" i="0" u="none" strike="noStrike" kern="1200" cap="none" spc="0" normalizeH="0" baseline="0" noProof="0" dirty="0">
                <a:ln>
                  <a:noFill/>
                </a:ln>
                <a:solidFill>
                  <a:srgbClr val="373737"/>
                </a:solidFill>
                <a:effectLst/>
                <a:uLnTx/>
                <a:uFillTx/>
                <a:latin typeface="Arial" panose="020B0604020202020204"/>
                <a:ea typeface="+mn-ea"/>
                <a:cs typeface="+mn-cs"/>
              </a:rPr>
              <a:t> by unknown </a:t>
            </a:r>
            <a:r>
              <a:rPr lang="en-US" dirty="0">
                <a:solidFill>
                  <a:srgbClr val="373737"/>
                </a:solidFill>
                <a:latin typeface="Arial" panose="020B0604020202020204"/>
                <a:ea typeface="+mn-ea"/>
                <a:cs typeface="+mn-cs"/>
              </a:rPr>
              <a:t>a</a:t>
            </a:r>
            <a:r>
              <a:rPr kumimoji="0" lang="en-US" sz="900" b="0" i="0" u="none" strike="noStrike" kern="1200" cap="none" spc="0" normalizeH="0" baseline="0" noProof="0" dirty="0" err="1">
                <a:ln>
                  <a:noFill/>
                </a:ln>
                <a:solidFill>
                  <a:srgbClr val="373737"/>
                </a:solidFill>
                <a:effectLst/>
                <a:uLnTx/>
                <a:uFillTx/>
                <a:latin typeface="Arial" panose="020B0604020202020204"/>
                <a:ea typeface="+mn-ea"/>
                <a:cs typeface="+mn-cs"/>
              </a:rPr>
              <a:t>uthor</a:t>
            </a:r>
            <a:r>
              <a:rPr kumimoji="0" lang="en-US" sz="900" b="0" i="0" u="none" strike="noStrike" kern="1200" cap="none" spc="0" normalizeH="0" baseline="0" noProof="0" dirty="0">
                <a:ln>
                  <a:noFill/>
                </a:ln>
                <a:solidFill>
                  <a:srgbClr val="373737"/>
                </a:solidFill>
                <a:effectLst/>
                <a:uLnTx/>
                <a:uFillTx/>
                <a:latin typeface="Arial" panose="020B0604020202020204"/>
                <a:ea typeface="+mn-ea"/>
                <a:cs typeface="+mn-cs"/>
              </a:rPr>
              <a:t> is licensed under </a:t>
            </a:r>
            <a:r>
              <a:rPr kumimoji="0" lang="en-US" sz="900" b="0" i="0" u="none" strike="noStrike" kern="1200" cap="none" spc="0" normalizeH="0" baseline="0" noProof="0" dirty="0">
                <a:ln>
                  <a:noFill/>
                </a:ln>
                <a:solidFill>
                  <a:srgbClr val="373737"/>
                </a:solidFill>
                <a:effectLst/>
                <a:uLnTx/>
                <a:uFillTx/>
                <a:latin typeface="Arial" panose="020B0604020202020204"/>
                <a:ea typeface="+mn-ea"/>
                <a:cs typeface="+mn-cs"/>
                <a:hlinkClick r:id="rId5"/>
              </a:rPr>
              <a:t>CC BY-NC-ND</a:t>
            </a:r>
            <a:endParaRPr kumimoji="0" lang="en-US" sz="900" b="0" i="0" u="none" strike="noStrike" kern="1200" cap="none" spc="0" normalizeH="0" baseline="0" noProof="0" dirty="0">
              <a:ln>
                <a:noFill/>
              </a:ln>
              <a:solidFill>
                <a:srgbClr val="373737"/>
              </a:solidFill>
              <a:effectLst/>
              <a:uLnTx/>
              <a:uFillTx/>
              <a:latin typeface="Arial" panose="020B0604020202020204"/>
              <a:ea typeface="+mn-ea"/>
              <a:cs typeface="+mn-cs"/>
            </a:endParaRPr>
          </a:p>
          <a:p>
            <a:pPr algn="l" defTabSz="457189"/>
            <a:endParaRPr lang="en-US" baseline="30000" dirty="0">
              <a:solidFill>
                <a:srgbClr val="373737"/>
              </a:solidFill>
              <a:latin typeface="Arial" panose="020B0604020202020204" pitchFamily="34" charset="0"/>
              <a:ea typeface="Calibri Light" charset="0"/>
              <a:cs typeface="Arial" panose="020B0604020202020204" pitchFamily="34" charset="0"/>
            </a:endParaRPr>
          </a:p>
        </p:txBody>
      </p:sp>
    </p:spTree>
    <p:extLst>
      <p:ext uri="{BB962C8B-B14F-4D97-AF65-F5344CB8AC3E}">
        <p14:creationId xmlns:p14="http://schemas.microsoft.com/office/powerpoint/2010/main" val="8259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75962-0737-E3FB-D4D2-D350E64645C0}"/>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3" name="Content Placeholder 2">
            <a:extLst>
              <a:ext uri="{FF2B5EF4-FFF2-40B4-BE49-F238E27FC236}">
                <a16:creationId xmlns:a16="http://schemas.microsoft.com/office/drawing/2014/main" id="{DB010590-6EFC-75AA-FE67-A5312CC32E88}"/>
              </a:ext>
            </a:extLst>
          </p:cNvPr>
          <p:cNvSpPr>
            <a:spLocks noGrp="1"/>
          </p:cNvSpPr>
          <p:nvPr>
            <p:ph sz="quarter" idx="10"/>
          </p:nvPr>
        </p:nvSpPr>
        <p:spPr>
          <a:xfrm>
            <a:off x="374656" y="1360793"/>
            <a:ext cx="8077688" cy="3304875"/>
          </a:xfrm>
        </p:spPr>
        <p:txBody>
          <a:bodyPr/>
          <a:lstStyle/>
          <a:p>
            <a:r>
              <a:rPr lang="en-US" sz="2000" dirty="0">
                <a:ea typeface="Calibri" panose="020F0502020204030204" pitchFamily="34" charset="0"/>
              </a:rPr>
              <a:t>Promotes inclusive, equitable environment that reflects the diverse population served.</a:t>
            </a:r>
          </a:p>
          <a:p>
            <a:r>
              <a:rPr lang="en-US" sz="2000" dirty="0">
                <a:ea typeface="Calibri" panose="020F0502020204030204" pitchFamily="34" charset="0"/>
              </a:rPr>
              <a:t>Creates a sense of belonging for all.</a:t>
            </a:r>
          </a:p>
          <a:p>
            <a:r>
              <a:rPr lang="en-US" sz="2000" dirty="0">
                <a:ea typeface="Calibri" panose="020F0502020204030204" pitchFamily="34" charset="0"/>
              </a:rPr>
              <a:t>Values diverse backgrounds and experiences and recognizes diversity as strength. </a:t>
            </a:r>
          </a:p>
          <a:p>
            <a:r>
              <a:rPr lang="en-US" sz="2000" dirty="0">
                <a:ea typeface="Calibri" panose="020F0502020204030204" pitchFamily="34" charset="0"/>
              </a:rPr>
              <a:t>Understands the nuances of race, culture, and ethnicity that may impact well-being as well as willingness to access resources. </a:t>
            </a:r>
          </a:p>
          <a:p>
            <a:endParaRPr lang="en-US" dirty="0"/>
          </a:p>
        </p:txBody>
      </p:sp>
      <p:sp>
        <p:nvSpPr>
          <p:cNvPr id="6" name="Title 3">
            <a:extLst>
              <a:ext uri="{FF2B5EF4-FFF2-40B4-BE49-F238E27FC236}">
                <a16:creationId xmlns:a16="http://schemas.microsoft.com/office/drawing/2014/main" id="{B30472DD-9BEB-DBAA-A385-1E766B1CAAA8}"/>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An Emotionally Safe Community…</a:t>
            </a:r>
          </a:p>
        </p:txBody>
      </p:sp>
      <p:sp>
        <p:nvSpPr>
          <p:cNvPr id="9" name="Footer Placeholder 4">
            <a:extLst>
              <a:ext uri="{FF2B5EF4-FFF2-40B4-BE49-F238E27FC236}">
                <a16:creationId xmlns:a16="http://schemas.microsoft.com/office/drawing/2014/main" id="{B0DD2E0F-ACA8-7FFB-B61D-CD59E8E70CBC}"/>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190402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0A7D8-BF83-E5EA-D590-F9B6DFD61903}"/>
              </a:ext>
            </a:extLst>
          </p:cNvPr>
          <p:cNvSpPr>
            <a:spLocks noGrp="1"/>
          </p:cNvSpPr>
          <p:nvPr>
            <p:ph type="sldNum" sz="quarter" idx="4"/>
          </p:nvPr>
        </p:nvSpPr>
        <p:spPr/>
        <p:txBody>
          <a:bodyPr/>
          <a:lstStyle/>
          <a:p>
            <a:fld id="{42782948-4DBE-204D-AB9E-B65E067054AE}" type="slidenum">
              <a:rPr lang="en-US" smtClean="0"/>
              <a:pPr/>
              <a:t>14</a:t>
            </a:fld>
            <a:endParaRPr lang="en-US"/>
          </a:p>
        </p:txBody>
      </p:sp>
      <p:sp>
        <p:nvSpPr>
          <p:cNvPr id="3" name="Content Placeholder 2">
            <a:extLst>
              <a:ext uri="{FF2B5EF4-FFF2-40B4-BE49-F238E27FC236}">
                <a16:creationId xmlns:a16="http://schemas.microsoft.com/office/drawing/2014/main" id="{F758C353-DEC7-39BF-9DF9-F2B8E6D78AED}"/>
              </a:ext>
            </a:extLst>
          </p:cNvPr>
          <p:cNvSpPr>
            <a:spLocks noGrp="1"/>
          </p:cNvSpPr>
          <p:nvPr>
            <p:ph sz="quarter" idx="10"/>
          </p:nvPr>
        </p:nvSpPr>
        <p:spPr>
          <a:xfrm>
            <a:off x="374653" y="1360793"/>
            <a:ext cx="8540223" cy="3304875"/>
          </a:xfrm>
        </p:spPr>
        <p:txBody>
          <a:bodyPr/>
          <a:lstStyle/>
          <a:p>
            <a:r>
              <a:rPr lang="en-US" sz="2000" dirty="0"/>
              <a:t>Cross-cutting equity initiatives </a:t>
            </a:r>
          </a:p>
          <a:p>
            <a:r>
              <a:rPr lang="en-US" sz="2000" dirty="0"/>
              <a:t>Data and evaluation </a:t>
            </a:r>
          </a:p>
          <a:p>
            <a:r>
              <a:rPr lang="en-US" sz="2000" dirty="0"/>
              <a:t>Community education and awareness </a:t>
            </a:r>
          </a:p>
          <a:p>
            <a:r>
              <a:rPr lang="en-US" sz="2000" dirty="0"/>
              <a:t>Best practices (evidence based and community informed)</a:t>
            </a:r>
          </a:p>
          <a:p>
            <a:r>
              <a:rPr lang="en-US" sz="2000" dirty="0"/>
              <a:t>Training and technical assistance </a:t>
            </a:r>
          </a:p>
          <a:p>
            <a:pPr marL="0" indent="0">
              <a:buNone/>
            </a:pPr>
            <a:endParaRPr lang="en-US" dirty="0"/>
          </a:p>
        </p:txBody>
      </p:sp>
      <p:sp>
        <p:nvSpPr>
          <p:cNvPr id="4" name="Title 3">
            <a:extLst>
              <a:ext uri="{FF2B5EF4-FFF2-40B4-BE49-F238E27FC236}">
                <a16:creationId xmlns:a16="http://schemas.microsoft.com/office/drawing/2014/main" id="{64643B54-ACFD-8CFB-D50B-EB5FF32651E7}"/>
              </a:ext>
            </a:extLst>
          </p:cNvPr>
          <p:cNvSpPr>
            <a:spLocks noGrp="1"/>
          </p:cNvSpPr>
          <p:nvPr>
            <p:ph type="title"/>
          </p:nvPr>
        </p:nvSpPr>
        <p:spPr>
          <a:xfrm>
            <a:off x="374653" y="234126"/>
            <a:ext cx="8356597" cy="585277"/>
          </a:xfrm>
        </p:spPr>
        <p:txBody>
          <a:bodyPr/>
          <a:lstStyle/>
          <a:p>
            <a:r>
              <a:rPr lang="en-US" sz="2400" b="1" dirty="0"/>
              <a:t>Reducing Suicides in </a:t>
            </a:r>
            <a:r>
              <a:rPr lang="en-US" dirty="0"/>
              <a:t>t</a:t>
            </a:r>
            <a:r>
              <a:rPr lang="en-US" sz="2400" b="1" dirty="0"/>
              <a:t>he Black and Brown Communities</a:t>
            </a:r>
            <a:endParaRPr lang="en-US" dirty="0"/>
          </a:p>
        </p:txBody>
      </p:sp>
      <p:sp>
        <p:nvSpPr>
          <p:cNvPr id="6" name="Footer Placeholder 4">
            <a:extLst>
              <a:ext uri="{FF2B5EF4-FFF2-40B4-BE49-F238E27FC236}">
                <a16:creationId xmlns:a16="http://schemas.microsoft.com/office/drawing/2014/main" id="{418D1543-D254-3599-F800-F625C0C7A461}"/>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4952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51142-8F22-63BA-D9E7-2EE7174D2378}"/>
              </a:ext>
            </a:extLst>
          </p:cNvPr>
          <p:cNvSpPr>
            <a:spLocks noGrp="1"/>
          </p:cNvSpPr>
          <p:nvPr>
            <p:ph type="sldNum" sz="quarter" idx="4"/>
          </p:nvPr>
        </p:nvSpPr>
        <p:spPr/>
        <p:txBody>
          <a:bodyPr/>
          <a:lstStyle/>
          <a:p>
            <a:fld id="{42782948-4DBE-204D-AB9E-B65E067054AE}" type="slidenum">
              <a:rPr lang="en-US" smtClean="0"/>
              <a:pPr/>
              <a:t>15</a:t>
            </a:fld>
            <a:endParaRPr lang="en-US"/>
          </a:p>
        </p:txBody>
      </p:sp>
      <p:sp>
        <p:nvSpPr>
          <p:cNvPr id="3" name="Content Placeholder 2">
            <a:extLst>
              <a:ext uri="{FF2B5EF4-FFF2-40B4-BE49-F238E27FC236}">
                <a16:creationId xmlns:a16="http://schemas.microsoft.com/office/drawing/2014/main" id="{A4A2AD3F-A9AD-D37A-6E95-84D4A179C5FC}"/>
              </a:ext>
            </a:extLst>
          </p:cNvPr>
          <p:cNvSpPr>
            <a:spLocks noGrp="1"/>
          </p:cNvSpPr>
          <p:nvPr>
            <p:ph sz="quarter" idx="10"/>
          </p:nvPr>
        </p:nvSpPr>
        <p:spPr>
          <a:xfrm>
            <a:off x="374653" y="1360793"/>
            <a:ext cx="8356597" cy="3304875"/>
          </a:xfrm>
        </p:spPr>
        <p:txBody>
          <a:bodyPr/>
          <a:lstStyle/>
          <a:p>
            <a:r>
              <a:rPr lang="en-US" sz="2000" dirty="0">
                <a:ea typeface="+mn-ea"/>
              </a:rPr>
              <a:t>Intentionally focus on suicide prevention programs targeting Black and brown communities</a:t>
            </a:r>
          </a:p>
          <a:p>
            <a:r>
              <a:rPr lang="en-US" sz="2000" dirty="0">
                <a:ea typeface="+mn-ea"/>
              </a:rPr>
              <a:t>Leverage existing knowledge and expertise to understand how to best identify and develop promising practices</a:t>
            </a:r>
            <a:endParaRPr lang="en-US" sz="2000" dirty="0"/>
          </a:p>
          <a:p>
            <a:r>
              <a:rPr lang="en-US" sz="2000" dirty="0">
                <a:ea typeface="+mn-ea"/>
              </a:rPr>
              <a:t>Create a public-facing awareness campaign that focuses on Black and brown communities</a:t>
            </a:r>
          </a:p>
          <a:p>
            <a:r>
              <a:rPr lang="en-US" sz="2000" dirty="0">
                <a:ea typeface="+mn-ea"/>
              </a:rPr>
              <a:t>Incorporate an evaluation plan to identify the reach of each strategic priority and assess the impact of the overall initiative</a:t>
            </a:r>
          </a:p>
          <a:p>
            <a:pPr>
              <a:buClrTx/>
            </a:pPr>
            <a:endParaRPr lang="en-US" dirty="0"/>
          </a:p>
        </p:txBody>
      </p:sp>
      <p:sp>
        <p:nvSpPr>
          <p:cNvPr id="6" name="Title 3">
            <a:extLst>
              <a:ext uri="{FF2B5EF4-FFF2-40B4-BE49-F238E27FC236}">
                <a16:creationId xmlns:a16="http://schemas.microsoft.com/office/drawing/2014/main" id="{58D2A245-DA39-0285-4D34-2821D65AE752}"/>
              </a:ext>
            </a:extLst>
          </p:cNvPr>
          <p:cNvSpPr txBox="1">
            <a:spLocks/>
          </p:cNvSpPr>
          <p:nvPr/>
        </p:nvSpPr>
        <p:spPr>
          <a:xfrm>
            <a:off x="374653" y="234126"/>
            <a:ext cx="8356597"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The Roadmap to Change</a:t>
            </a:r>
          </a:p>
        </p:txBody>
      </p:sp>
      <p:sp>
        <p:nvSpPr>
          <p:cNvPr id="9" name="Footer Placeholder 4">
            <a:extLst>
              <a:ext uri="{FF2B5EF4-FFF2-40B4-BE49-F238E27FC236}">
                <a16:creationId xmlns:a16="http://schemas.microsoft.com/office/drawing/2014/main" id="{1AD992BA-9D37-E221-3D63-6028245D443C}"/>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177523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55F461-5D29-CF40-3154-1E148A6C1C9B}"/>
              </a:ext>
            </a:extLst>
          </p:cNvPr>
          <p:cNvSpPr>
            <a:spLocks noGrp="1"/>
          </p:cNvSpPr>
          <p:nvPr>
            <p:ph type="sldNum" sz="quarter" idx="4"/>
          </p:nvPr>
        </p:nvSpPr>
        <p:spPr>
          <a:xfrm>
            <a:off x="8452341" y="4778103"/>
            <a:ext cx="462535" cy="215444"/>
          </a:xfrm>
        </p:spPr>
        <p:txBody>
          <a:bodyPr wrap="square"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pic>
        <p:nvPicPr>
          <p:cNvPr id="12" name="Content Placeholder 11" descr="A close-up of a sign&#10;&#10;Description automatically generated">
            <a:extLst>
              <a:ext uri="{FF2B5EF4-FFF2-40B4-BE49-F238E27FC236}">
                <a16:creationId xmlns:a16="http://schemas.microsoft.com/office/drawing/2014/main" id="{F3F3D391-CC17-080F-0C8A-05C511F79290}"/>
              </a:ext>
            </a:extLst>
          </p:cNvPr>
          <p:cNvPicPr>
            <a:picLocks noGrp="1" noChangeAspect="1"/>
          </p:cNvPicPr>
          <p:nvPr>
            <p:ph sz="quarter" idx="10"/>
          </p:nvPr>
        </p:nvPicPr>
        <p:blipFill>
          <a:blip r:embed="rId2"/>
          <a:stretch>
            <a:fillRect/>
          </a:stretch>
        </p:blipFill>
        <p:spPr>
          <a:xfrm>
            <a:off x="374125" y="938331"/>
            <a:ext cx="8540751" cy="3266838"/>
          </a:xfrm>
          <a:prstGeom prst="rect">
            <a:avLst/>
          </a:prstGeom>
          <a:noFill/>
        </p:spPr>
      </p:pic>
      <p:sp>
        <p:nvSpPr>
          <p:cNvPr id="3" name="Title 3">
            <a:extLst>
              <a:ext uri="{FF2B5EF4-FFF2-40B4-BE49-F238E27FC236}">
                <a16:creationId xmlns:a16="http://schemas.microsoft.com/office/drawing/2014/main" id="{41497F86-A11E-2482-93BB-022DD4F691FF}"/>
              </a:ext>
            </a:extLst>
          </p:cNvPr>
          <p:cNvSpPr txBox="1">
            <a:spLocks/>
          </p:cNvSpPr>
          <p:nvPr/>
        </p:nvSpPr>
        <p:spPr>
          <a:xfrm>
            <a:off x="374653" y="234126"/>
            <a:ext cx="8356597"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Community Level Strategies</a:t>
            </a:r>
          </a:p>
        </p:txBody>
      </p:sp>
      <p:sp>
        <p:nvSpPr>
          <p:cNvPr id="8" name="Footer Placeholder 4">
            <a:extLst>
              <a:ext uri="{FF2B5EF4-FFF2-40B4-BE49-F238E27FC236}">
                <a16:creationId xmlns:a16="http://schemas.microsoft.com/office/drawing/2014/main" id="{EDF8FE06-D22E-93FB-84E9-DCCA42F9BD9A}"/>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21749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E85977-22EC-C33A-0028-FC601FB65F7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3" name="Content Placeholder 2">
            <a:extLst>
              <a:ext uri="{FF2B5EF4-FFF2-40B4-BE49-F238E27FC236}">
                <a16:creationId xmlns:a16="http://schemas.microsoft.com/office/drawing/2014/main" id="{8E7CA1E7-6438-0ACD-6720-A1913D9BA8BE}"/>
              </a:ext>
            </a:extLst>
          </p:cNvPr>
          <p:cNvSpPr>
            <a:spLocks noGrp="1"/>
          </p:cNvSpPr>
          <p:nvPr>
            <p:ph sz="quarter" idx="10"/>
          </p:nvPr>
        </p:nvSpPr>
        <p:spPr/>
        <p:txBody>
          <a:bodyPr/>
          <a:lstStyle/>
          <a:p>
            <a:pPr marL="285750" indent="-285750">
              <a:buFont typeface="Arial" panose="020B0604020202020204" pitchFamily="34" charset="0"/>
              <a:buChar char="•"/>
            </a:pPr>
            <a:r>
              <a:rPr lang="en-US" sz="1600" dirty="0"/>
              <a:t>Community-led initiatives (seek to join existing initiatives)</a:t>
            </a:r>
          </a:p>
          <a:p>
            <a:pPr marL="285750" indent="-285750">
              <a:buFont typeface="Arial" panose="020B0604020202020204" pitchFamily="34" charset="0"/>
              <a:buChar char="•"/>
            </a:pPr>
            <a:r>
              <a:rPr lang="en-US" sz="1600" dirty="0"/>
              <a:t>School-based approaches (i.e., MHFA)</a:t>
            </a:r>
          </a:p>
          <a:p>
            <a:pPr marL="285750" indent="-285750">
              <a:buFont typeface="Arial" panose="020B0604020202020204" pitchFamily="34" charset="0"/>
              <a:buChar char="•"/>
            </a:pPr>
            <a:r>
              <a:rPr lang="en-US" sz="1600" dirty="0"/>
              <a:t>Culturally-relevant community-based suicide prevention activities and mental health supports </a:t>
            </a:r>
          </a:p>
          <a:p>
            <a:pPr marL="285750" indent="-285750">
              <a:buFont typeface="Arial" panose="020B0604020202020204" pitchFamily="34" charset="0"/>
              <a:buChar char="•"/>
            </a:pPr>
            <a:r>
              <a:rPr lang="en-US" sz="1600" dirty="0"/>
              <a:t>Access to age-appropriate, evidence-based therapy modalities such as dialectical behavior therapy (DBT), attachment-based family therapy (ABFT), multisystemic therapy (MST) </a:t>
            </a:r>
          </a:p>
          <a:p>
            <a:pPr marL="285750" indent="-285750">
              <a:buFont typeface="Arial" panose="020B0604020202020204" pitchFamily="34" charset="0"/>
              <a:buChar char="•"/>
            </a:pPr>
            <a:r>
              <a:rPr lang="en-US" sz="1600" dirty="0"/>
              <a:t>Suicide-specific screening and safety planning for Black and brown youth and adults </a:t>
            </a:r>
          </a:p>
          <a:p>
            <a:pPr marL="285750" indent="-285750">
              <a:buFont typeface="Arial" panose="020B0604020202020204" pitchFamily="34" charset="0"/>
              <a:buChar char="•"/>
            </a:pPr>
            <a:r>
              <a:rPr lang="en-US" sz="1600" dirty="0"/>
              <a:t>Increasing access to care, especially crisis care (988) </a:t>
            </a:r>
          </a:p>
          <a:p>
            <a:pPr marL="285750" indent="-285750">
              <a:buFont typeface="Arial" panose="020B0604020202020204" pitchFamily="34" charset="0"/>
              <a:buChar char="•"/>
            </a:pPr>
            <a:r>
              <a:rPr lang="en-US" sz="1600" dirty="0"/>
              <a:t>Reducing access to lethal means </a:t>
            </a:r>
          </a:p>
          <a:p>
            <a:pPr marL="285750" indent="-285750">
              <a:buFont typeface="Arial" panose="020B0604020202020204" pitchFamily="34" charset="0"/>
              <a:buChar char="•"/>
            </a:pPr>
            <a:r>
              <a:rPr lang="en-US" sz="1600" dirty="0"/>
              <a:t>Supports to address social determinants of health</a:t>
            </a:r>
          </a:p>
          <a:p>
            <a:endParaRPr lang="en-US" dirty="0"/>
          </a:p>
        </p:txBody>
      </p:sp>
      <p:sp>
        <p:nvSpPr>
          <p:cNvPr id="6" name="Title 3">
            <a:extLst>
              <a:ext uri="{FF2B5EF4-FFF2-40B4-BE49-F238E27FC236}">
                <a16:creationId xmlns:a16="http://schemas.microsoft.com/office/drawing/2014/main" id="{88784F33-7B2E-8BA6-5516-4E0CF09C75BC}"/>
              </a:ext>
            </a:extLst>
          </p:cNvPr>
          <p:cNvSpPr txBox="1">
            <a:spLocks/>
          </p:cNvSpPr>
          <p:nvPr/>
        </p:nvSpPr>
        <p:spPr>
          <a:xfrm>
            <a:off x="374653" y="234126"/>
            <a:ext cx="8356597"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Community Level Interventions</a:t>
            </a:r>
          </a:p>
        </p:txBody>
      </p:sp>
      <p:sp>
        <p:nvSpPr>
          <p:cNvPr id="9" name="Footer Placeholder 4">
            <a:extLst>
              <a:ext uri="{FF2B5EF4-FFF2-40B4-BE49-F238E27FC236}">
                <a16:creationId xmlns:a16="http://schemas.microsoft.com/office/drawing/2014/main" id="{D824F6E5-80EA-02C4-65B4-8D06382BCBC3}"/>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9807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DC410-722D-FA94-AC07-F35F61A97F15}"/>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3" name="Content Placeholder 2">
            <a:extLst>
              <a:ext uri="{FF2B5EF4-FFF2-40B4-BE49-F238E27FC236}">
                <a16:creationId xmlns:a16="http://schemas.microsoft.com/office/drawing/2014/main" id="{B100FE83-228B-3A01-478F-AA9629355883}"/>
              </a:ext>
            </a:extLst>
          </p:cNvPr>
          <p:cNvSpPr>
            <a:spLocks noGrp="1"/>
          </p:cNvSpPr>
          <p:nvPr>
            <p:ph sz="quarter" idx="10"/>
          </p:nvPr>
        </p:nvSpPr>
        <p:spPr>
          <a:xfrm>
            <a:off x="374653" y="1113697"/>
            <a:ext cx="8250872" cy="3551971"/>
          </a:xfrm>
        </p:spPr>
        <p:txBody>
          <a:bodyPr/>
          <a:lstStyle/>
          <a:p>
            <a:pPr marL="285750" indent="-285750">
              <a:buFont typeface="Arial" panose="020B0604020202020204" pitchFamily="34" charset="0"/>
              <a:buChar char="•"/>
            </a:pPr>
            <a:r>
              <a:rPr lang="en-US" sz="1800" dirty="0">
                <a:effectLst/>
                <a:ea typeface="Calibri" panose="020F0502020204030204" pitchFamily="34" charset="0"/>
              </a:rPr>
              <a:t>Earn trust from historically marginalized communities and incorporate voices of lived experience into mitigation strategies. </a:t>
            </a:r>
          </a:p>
          <a:p>
            <a:pPr marL="285750" indent="-285750">
              <a:buFont typeface="Arial" panose="020B0604020202020204" pitchFamily="34" charset="0"/>
              <a:buChar char="•"/>
            </a:pPr>
            <a:r>
              <a:rPr lang="en-US" sz="1800" dirty="0">
                <a:effectLst/>
                <a:ea typeface="Calibri" panose="020F0502020204030204" pitchFamily="34" charset="0"/>
              </a:rPr>
              <a:t>Create and follow a strategy of partnering with historically marginalized communities. </a:t>
            </a:r>
          </a:p>
          <a:p>
            <a:pPr marL="285750" indent="-285750">
              <a:buFont typeface="Arial" panose="020B0604020202020204" pitchFamily="34" charset="0"/>
              <a:buChar char="•"/>
            </a:pPr>
            <a:r>
              <a:rPr lang="en-US" sz="1800" dirty="0">
                <a:effectLst/>
                <a:ea typeface="Calibri" panose="020F0502020204030204" pitchFamily="34" charset="0"/>
              </a:rPr>
              <a:t>Seek to understand what collaboration looks like from the community’s perspective. </a:t>
            </a:r>
          </a:p>
          <a:p>
            <a:pPr marL="285750" indent="-285750">
              <a:buFont typeface="Arial" panose="020B0604020202020204" pitchFamily="34" charset="0"/>
              <a:buChar char="•"/>
            </a:pPr>
            <a:r>
              <a:rPr lang="en-US" sz="1800" dirty="0">
                <a:effectLst/>
                <a:ea typeface="Calibri" panose="020F0502020204030204" pitchFamily="34" charset="0"/>
              </a:rPr>
              <a:t>Be intentional about:</a:t>
            </a:r>
          </a:p>
          <a:p>
            <a:pPr marL="736121" lvl="1" indent="-285750">
              <a:buClr>
                <a:schemeClr val="tx1"/>
              </a:buClr>
              <a:buFont typeface="Arial" panose="020B0604020202020204" pitchFamily="34" charset="0"/>
              <a:buChar char="•"/>
            </a:pPr>
            <a:r>
              <a:rPr lang="en-US" sz="1800" dirty="0">
                <a:ea typeface="Calibri" panose="020F0502020204030204" pitchFamily="34" charset="0"/>
              </a:rPr>
              <a:t>T</a:t>
            </a:r>
            <a:r>
              <a:rPr lang="en-US" sz="1800" dirty="0">
                <a:effectLst/>
                <a:ea typeface="Calibri" panose="020F0502020204030204" pitchFamily="34" charset="0"/>
              </a:rPr>
              <a:t>raining providers in cultural competence and cultural humility</a:t>
            </a:r>
          </a:p>
          <a:p>
            <a:pPr marL="736121" lvl="1" indent="-285750">
              <a:buClr>
                <a:schemeClr val="tx1"/>
              </a:buClr>
              <a:buFont typeface="Arial" panose="020B0604020202020204" pitchFamily="34" charset="0"/>
              <a:buChar char="•"/>
            </a:pPr>
            <a:r>
              <a:rPr lang="en-US" sz="1800" dirty="0">
                <a:ea typeface="Calibri" panose="020F0502020204030204" pitchFamily="34" charset="0"/>
              </a:rPr>
              <a:t>R</a:t>
            </a:r>
            <a:r>
              <a:rPr lang="en-US" sz="1800" dirty="0">
                <a:effectLst/>
                <a:ea typeface="Calibri" panose="020F0502020204030204" pitchFamily="34" charset="0"/>
              </a:rPr>
              <a:t>eviewing treatment models to make sure that treatments accounts for the realities of social drivers</a:t>
            </a:r>
            <a:endParaRPr lang="en-US" sz="1800" dirty="0"/>
          </a:p>
          <a:p>
            <a:endParaRPr lang="en-US" dirty="0"/>
          </a:p>
        </p:txBody>
      </p:sp>
      <p:sp>
        <p:nvSpPr>
          <p:cNvPr id="4" name="Title 3">
            <a:extLst>
              <a:ext uri="{FF2B5EF4-FFF2-40B4-BE49-F238E27FC236}">
                <a16:creationId xmlns:a16="http://schemas.microsoft.com/office/drawing/2014/main" id="{D11AD6DF-A0EF-768C-630F-261042E82CED}"/>
              </a:ext>
            </a:extLst>
          </p:cNvPr>
          <p:cNvSpPr>
            <a:spLocks noGrp="1"/>
          </p:cNvSpPr>
          <p:nvPr>
            <p:ph type="title"/>
          </p:nvPr>
        </p:nvSpPr>
        <p:spPr/>
        <p:txBody>
          <a:bodyPr/>
          <a:lstStyle/>
          <a:p>
            <a:r>
              <a:rPr lang="en-US" dirty="0"/>
              <a:t>Embedding Equity</a:t>
            </a:r>
          </a:p>
        </p:txBody>
      </p:sp>
      <p:sp>
        <p:nvSpPr>
          <p:cNvPr id="6" name="Footer Placeholder 4">
            <a:extLst>
              <a:ext uri="{FF2B5EF4-FFF2-40B4-BE49-F238E27FC236}">
                <a16:creationId xmlns:a16="http://schemas.microsoft.com/office/drawing/2014/main" id="{7DA6C523-F17C-FC3C-7142-A486B9AE29FB}"/>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8764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644772-3CF9-4713-E80F-4ADDAE9D3CD2}"/>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3" name="Content Placeholder 2">
            <a:extLst>
              <a:ext uri="{FF2B5EF4-FFF2-40B4-BE49-F238E27FC236}">
                <a16:creationId xmlns:a16="http://schemas.microsoft.com/office/drawing/2014/main" id="{7C1ABF6C-CA87-04B2-D960-AEFD162ADB27}"/>
              </a:ext>
            </a:extLst>
          </p:cNvPr>
          <p:cNvSpPr>
            <a:spLocks noGrp="1"/>
          </p:cNvSpPr>
          <p:nvPr>
            <p:ph sz="quarter" idx="10"/>
          </p:nvPr>
        </p:nvSpPr>
        <p:spPr/>
        <p:txBody>
          <a:bodyPr/>
          <a:lstStyle/>
          <a:p>
            <a:pPr marL="285750" indent="-285750">
              <a:buFont typeface="Arial" panose="020B0604020202020204" pitchFamily="34" charset="0"/>
              <a:buChar char="•"/>
            </a:pPr>
            <a:r>
              <a:rPr lang="en-US" sz="1800" dirty="0">
                <a:effectLst/>
                <a:ea typeface="Calibri" panose="020F0502020204030204" pitchFamily="34" charset="0"/>
              </a:rPr>
              <a:t>Form partnerships with community-based organizations and coalitions to increase access to care, reduce stigma, and improve outcomes among historically marginalized populations. </a:t>
            </a:r>
          </a:p>
          <a:p>
            <a:pPr marL="285750" indent="-285750">
              <a:buFont typeface="Arial" panose="020B0604020202020204" pitchFamily="34" charset="0"/>
              <a:buChar char="•"/>
            </a:pPr>
            <a:r>
              <a:rPr lang="en-US" sz="1800" dirty="0"/>
              <a:t>Work with community partners, community media, and grassroots messaging to educate communities, combat stigma, and address concerns about receiving  treatment.</a:t>
            </a:r>
            <a:endParaRPr lang="en-US" sz="1800" dirty="0">
              <a:effectLst/>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Embrace the mindset that community collaboration affords us the opportunity to provide not only an evidence-informed response, but also a community-informed response.</a:t>
            </a:r>
          </a:p>
          <a:p>
            <a:endParaRPr lang="en-US" dirty="0"/>
          </a:p>
        </p:txBody>
      </p:sp>
      <p:sp>
        <p:nvSpPr>
          <p:cNvPr id="4" name="Title 3">
            <a:extLst>
              <a:ext uri="{FF2B5EF4-FFF2-40B4-BE49-F238E27FC236}">
                <a16:creationId xmlns:a16="http://schemas.microsoft.com/office/drawing/2014/main" id="{36E9D747-D494-B49B-D268-D023AB3F67C1}"/>
              </a:ext>
            </a:extLst>
          </p:cNvPr>
          <p:cNvSpPr>
            <a:spLocks noGrp="1"/>
          </p:cNvSpPr>
          <p:nvPr>
            <p:ph type="title"/>
          </p:nvPr>
        </p:nvSpPr>
        <p:spPr/>
        <p:txBody>
          <a:bodyPr/>
          <a:lstStyle/>
          <a:p>
            <a:r>
              <a:rPr lang="en-US" b="1" dirty="0"/>
              <a:t>Building Trusted Relationships</a:t>
            </a:r>
            <a:endParaRPr lang="en-US" dirty="0"/>
          </a:p>
        </p:txBody>
      </p:sp>
      <p:sp>
        <p:nvSpPr>
          <p:cNvPr id="6" name="Footer Placeholder 4">
            <a:extLst>
              <a:ext uri="{FF2B5EF4-FFF2-40B4-BE49-F238E27FC236}">
                <a16:creationId xmlns:a16="http://schemas.microsoft.com/office/drawing/2014/main" id="{066D890E-A90A-B718-CB40-9943FE5A833B}"/>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7625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58" y="1540036"/>
            <a:ext cx="1689835" cy="865669"/>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a:t>
            </a:r>
            <a:r>
              <a:rPr lang="en-US" sz="1200">
                <a:latin typeface="Arial" panose="020B0604020202020204" pitchFamily="34" charset="0"/>
                <a:cs typeface="Arial" panose="020B0604020202020204" pitchFamily="34" charset="0"/>
              </a:rPr>
              <a:t>1H79SM083028.  </a:t>
            </a: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dirty="0"/>
          </a:p>
        </p:txBody>
      </p:sp>
      <p:sp>
        <p:nvSpPr>
          <p:cNvPr id="9" name="Footer Placeholder 8"/>
          <p:cNvSpPr>
            <a:spLocks noGrp="1"/>
          </p:cNvSpPr>
          <p:nvPr>
            <p:ph type="ftr" sz="quarter" idx="11"/>
          </p:nvPr>
        </p:nvSpPr>
        <p:spPr>
          <a:xfrm>
            <a:off x="5525946" y="4775950"/>
            <a:ext cx="3086100" cy="217597"/>
          </a:xfrm>
        </p:spPr>
        <p:txBody>
          <a:bodyPr/>
          <a:lstStyle/>
          <a:p>
            <a:r>
              <a:rPr lang="en-US" dirty="0">
                <a:latin typeface="Arial" panose="020B0604020202020204" pitchFamily="34" charset="0"/>
                <a:cs typeface="Arial" panose="020B0604020202020204" pitchFamily="34" charset="0"/>
              </a:rPr>
              <a:t>Equity in Suicide Prevention</a:t>
            </a:r>
          </a:p>
        </p:txBody>
      </p:sp>
      <p:pic>
        <p:nvPicPr>
          <p:cNvPr id="2" name="Picture 2">
            <a:extLst>
              <a:ext uri="{FF2B5EF4-FFF2-40B4-BE49-F238E27FC236}">
                <a16:creationId xmlns:a16="http://schemas.microsoft.com/office/drawing/2014/main" id="{76F7990C-8630-7789-5C05-CBA2D5AA3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88" y="2384817"/>
            <a:ext cx="1566021" cy="111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644772-3CF9-4713-E80F-4ADDAE9D3CD2}"/>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3" name="Content Placeholder 2">
            <a:extLst>
              <a:ext uri="{FF2B5EF4-FFF2-40B4-BE49-F238E27FC236}">
                <a16:creationId xmlns:a16="http://schemas.microsoft.com/office/drawing/2014/main" id="{7C1ABF6C-CA87-04B2-D960-AEFD162ADB27}"/>
              </a:ext>
            </a:extLst>
          </p:cNvPr>
          <p:cNvSpPr>
            <a:spLocks noGrp="1"/>
          </p:cNvSpPr>
          <p:nvPr>
            <p:ph sz="quarter" idx="10"/>
          </p:nvPr>
        </p:nvSpPr>
        <p:spPr>
          <a:xfrm>
            <a:off x="374652" y="1113697"/>
            <a:ext cx="8540751" cy="2595661"/>
          </a:xfrm>
        </p:spPr>
        <p:txBody>
          <a:bodyPr/>
          <a:lstStyle/>
          <a:p>
            <a:pPr marL="285750" indent="-285750">
              <a:buFont typeface="Arial" panose="020B0604020202020204" pitchFamily="34" charset="0"/>
              <a:buChar char="•"/>
            </a:pPr>
            <a:r>
              <a:rPr lang="en-US" sz="2000" dirty="0">
                <a:effectLst/>
                <a:ea typeface="Calibri" panose="020F0502020204030204" pitchFamily="34" charset="0"/>
              </a:rPr>
              <a:t>Leverage expertise of providers of color and providers with expertise in serving targeted groups (i.e., BIPOC, rural, elderly, LGBTQIA2S+, etc.) who have traditionally served historically </a:t>
            </a:r>
            <a:r>
              <a:rPr lang="en-US" sz="2000" dirty="0">
                <a:ea typeface="Calibri" panose="020F0502020204030204" pitchFamily="34" charset="0"/>
              </a:rPr>
              <a:t>m</a:t>
            </a:r>
            <a:r>
              <a:rPr lang="en-US" sz="2000" dirty="0">
                <a:effectLst/>
                <a:ea typeface="Calibri" panose="020F0502020204030204" pitchFamily="34" charset="0"/>
              </a:rPr>
              <a:t>arginalized </a:t>
            </a:r>
            <a:r>
              <a:rPr lang="en-US" sz="2000" dirty="0">
                <a:ea typeface="Calibri" panose="020F0502020204030204" pitchFamily="34" charset="0"/>
              </a:rPr>
              <a:t>c</a:t>
            </a:r>
            <a:r>
              <a:rPr lang="en-US" sz="2000" dirty="0">
                <a:effectLst/>
                <a:ea typeface="Calibri" panose="020F0502020204030204" pitchFamily="34" charset="0"/>
              </a:rPr>
              <a:t>ommunities, often without access to government grants and contracts.</a:t>
            </a:r>
          </a:p>
          <a:p>
            <a:pPr marL="285750" indent="-285750">
              <a:buFont typeface="Arial" panose="020B0604020202020204" pitchFamily="34" charset="0"/>
              <a:buChar char="•"/>
            </a:pPr>
            <a:r>
              <a:rPr lang="en-US" sz="2000" dirty="0"/>
              <a:t>Focus on justice-involved populations including rethinking how individuals seeking addiction treatment enter services. Court-ordered, legally enforced treatment shouldn’t be our strategy. </a:t>
            </a:r>
          </a:p>
          <a:p>
            <a:pPr marL="285750" indent="-285750">
              <a:buFont typeface="Arial" panose="020B0604020202020204" pitchFamily="34" charset="0"/>
              <a:buChar char="•"/>
            </a:pPr>
            <a:endParaRPr lang="en-US" sz="1800" dirty="0">
              <a:effectLst/>
              <a:ea typeface="Calibri" panose="020F0502020204030204" pitchFamily="34" charset="0"/>
            </a:endParaRPr>
          </a:p>
          <a:p>
            <a:endParaRPr lang="en-US" dirty="0"/>
          </a:p>
        </p:txBody>
      </p:sp>
      <p:sp>
        <p:nvSpPr>
          <p:cNvPr id="4" name="Title 3">
            <a:extLst>
              <a:ext uri="{FF2B5EF4-FFF2-40B4-BE49-F238E27FC236}">
                <a16:creationId xmlns:a16="http://schemas.microsoft.com/office/drawing/2014/main" id="{36E9D747-D494-B49B-D268-D023AB3F67C1}"/>
              </a:ext>
            </a:extLst>
          </p:cNvPr>
          <p:cNvSpPr>
            <a:spLocks noGrp="1"/>
          </p:cNvSpPr>
          <p:nvPr>
            <p:ph type="title"/>
          </p:nvPr>
        </p:nvSpPr>
        <p:spPr/>
        <p:txBody>
          <a:bodyPr/>
          <a:lstStyle/>
          <a:p>
            <a:r>
              <a:rPr lang="en-US" b="1" dirty="0"/>
              <a:t>Building Partnerships</a:t>
            </a:r>
            <a:endParaRPr lang="en-US" dirty="0"/>
          </a:p>
        </p:txBody>
      </p:sp>
      <p:sp>
        <p:nvSpPr>
          <p:cNvPr id="8" name="Footer Placeholder 4">
            <a:extLst>
              <a:ext uri="{FF2B5EF4-FFF2-40B4-BE49-F238E27FC236}">
                <a16:creationId xmlns:a16="http://schemas.microsoft.com/office/drawing/2014/main" id="{ACD2CCF4-A78F-9A4C-56F1-E473AEB73273}"/>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79691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225A70-99FE-3BB0-0BBD-F36051160460}"/>
              </a:ext>
            </a:extLst>
          </p:cNvPr>
          <p:cNvSpPr>
            <a:spLocks noGrp="1"/>
          </p:cNvSpPr>
          <p:nvPr>
            <p:ph type="sldNum" sz="quarter" idx="4"/>
          </p:nvPr>
        </p:nvSpPr>
        <p:spPr>
          <a:xfrm>
            <a:off x="8452341" y="4778103"/>
            <a:ext cx="462535" cy="215444"/>
          </a:xfrm>
        </p:spPr>
        <p:txBody>
          <a:bodyPr wrap="square"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4" name="Title 3">
            <a:extLst>
              <a:ext uri="{FF2B5EF4-FFF2-40B4-BE49-F238E27FC236}">
                <a16:creationId xmlns:a16="http://schemas.microsoft.com/office/drawing/2014/main" id="{3FBDEAA7-57EF-DD69-CADE-7962C0CE263E}"/>
              </a:ext>
            </a:extLst>
          </p:cNvPr>
          <p:cNvSpPr>
            <a:spLocks noGrp="1"/>
          </p:cNvSpPr>
          <p:nvPr>
            <p:ph type="title"/>
          </p:nvPr>
        </p:nvSpPr>
        <p:spPr>
          <a:xfrm>
            <a:off x="374653" y="234126"/>
            <a:ext cx="6366119" cy="585277"/>
          </a:xfrm>
        </p:spPr>
        <p:txBody>
          <a:bodyPr wrap="none" anchor="t">
            <a:normAutofit/>
          </a:bodyPr>
          <a:lstStyle/>
          <a:p>
            <a:r>
              <a:rPr lang="en-US" b="1" dirty="0"/>
              <a:t>Measure What Matters</a:t>
            </a:r>
            <a:endParaRPr lang="en-US" dirty="0"/>
          </a:p>
        </p:txBody>
      </p:sp>
      <p:sp>
        <p:nvSpPr>
          <p:cNvPr id="7" name="Content Placeholder 6">
            <a:extLst>
              <a:ext uri="{FF2B5EF4-FFF2-40B4-BE49-F238E27FC236}">
                <a16:creationId xmlns:a16="http://schemas.microsoft.com/office/drawing/2014/main" id="{61C8AC2D-C9E7-582B-588B-9F80DE8A0683}"/>
              </a:ext>
            </a:extLst>
          </p:cNvPr>
          <p:cNvSpPr>
            <a:spLocks noGrp="1"/>
          </p:cNvSpPr>
          <p:nvPr>
            <p:ph sz="quarter" idx="10"/>
          </p:nvPr>
        </p:nvSpPr>
        <p:spPr>
          <a:xfrm>
            <a:off x="374652" y="1113698"/>
            <a:ext cx="8540751" cy="2060824"/>
          </a:xfrm>
        </p:spPr>
        <p:txBody>
          <a:bodyPr/>
          <a:lstStyle/>
          <a:p>
            <a:pPr marL="342900" indent="-342900">
              <a:buFont typeface="Arial" panose="020B0604020202020204" pitchFamily="34" charset="0"/>
              <a:buChar char="•"/>
            </a:pPr>
            <a:r>
              <a:rPr lang="en-US" sz="2000" dirty="0">
                <a:effectLst/>
                <a:ea typeface="Calibri" panose="020F0502020204030204" pitchFamily="34" charset="0"/>
              </a:rPr>
              <a:t>Ensure that your approach is data driven. Prioritize equity data by focusing on quantifying the disparities. </a:t>
            </a:r>
          </a:p>
          <a:p>
            <a:pPr marL="342900" indent="-342900">
              <a:buFont typeface="Arial" panose="020B0604020202020204" pitchFamily="34" charset="0"/>
              <a:buChar char="•"/>
            </a:pPr>
            <a:r>
              <a:rPr lang="en-US" sz="2000" dirty="0">
                <a:effectLst/>
                <a:ea typeface="Calibri" panose="020F0502020204030204" pitchFamily="34" charset="0"/>
              </a:rPr>
              <a:t>Develop and follow a data strategy that will identify the underlying social inequities and the resources needed to afford all residents a fair and just opportunity to achieve their healthiest outcome.</a:t>
            </a:r>
            <a:endParaRPr lang="en-US" sz="2000" dirty="0"/>
          </a:p>
          <a:p>
            <a:endParaRPr lang="en-US" dirty="0"/>
          </a:p>
        </p:txBody>
      </p:sp>
      <p:sp>
        <p:nvSpPr>
          <p:cNvPr id="3" name="Footer Placeholder 4">
            <a:extLst>
              <a:ext uri="{FF2B5EF4-FFF2-40B4-BE49-F238E27FC236}">
                <a16:creationId xmlns:a16="http://schemas.microsoft.com/office/drawing/2014/main" id="{1CDE05B3-C721-3F60-1071-3B101A9F3518}"/>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1059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791CF-81B7-04D4-5EAA-AA21535BE4E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3" name="Content Placeholder 2">
            <a:extLst>
              <a:ext uri="{FF2B5EF4-FFF2-40B4-BE49-F238E27FC236}">
                <a16:creationId xmlns:a16="http://schemas.microsoft.com/office/drawing/2014/main" id="{DE0B136B-DD5A-5750-1C5A-BE319B697AC2}"/>
              </a:ext>
            </a:extLst>
          </p:cNvPr>
          <p:cNvSpPr>
            <a:spLocks noGrp="1"/>
          </p:cNvSpPr>
          <p:nvPr>
            <p:ph sz="quarter" idx="10"/>
          </p:nvPr>
        </p:nvSpPr>
        <p:spPr>
          <a:xfrm>
            <a:off x="374125" y="932542"/>
            <a:ext cx="8540751" cy="3551971"/>
          </a:xfrm>
        </p:spPr>
        <p:txBody>
          <a:bodyPr/>
          <a:lstStyle/>
          <a:p>
            <a:r>
              <a:rPr lang="en-US" sz="2000" dirty="0">
                <a:ea typeface="Calibri" panose="020F0502020204030204" pitchFamily="34" charset="0"/>
              </a:rPr>
              <a:t>Cannot be limited to measuring average impact on the health of a whole population.  </a:t>
            </a:r>
          </a:p>
          <a:p>
            <a:endParaRPr lang="en-US" sz="2000" dirty="0">
              <a:ea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Measure change in outcomes among selected disadvantaged groups </a:t>
            </a:r>
          </a:p>
          <a:p>
            <a:pPr marL="342900" indent="-342900">
              <a:buFont typeface="Arial" panose="020B0604020202020204" pitchFamily="34" charset="0"/>
              <a:buChar char="•"/>
            </a:pPr>
            <a:r>
              <a:rPr lang="en-US" sz="2000" dirty="0">
                <a:ea typeface="Calibri" panose="020F0502020204030204" pitchFamily="34" charset="0"/>
              </a:rPr>
              <a:t>Quantify the size of gaps between disadvantaged and advantaged groups </a:t>
            </a:r>
          </a:p>
          <a:p>
            <a:pPr marL="342900" indent="-342900">
              <a:buFont typeface="Arial" panose="020B0604020202020204" pitchFamily="34" charset="0"/>
              <a:buChar char="•"/>
            </a:pPr>
            <a:r>
              <a:rPr lang="en-US" sz="2000" dirty="0">
                <a:ea typeface="Calibri" panose="020F0502020204030204" pitchFamily="34" charset="0"/>
              </a:rPr>
              <a:t>Seek to engage disproportionally impacted communities in solution generation</a:t>
            </a:r>
          </a:p>
          <a:p>
            <a:pPr marL="342900" indent="-342900">
              <a:buFont typeface="Arial" panose="020B0604020202020204" pitchFamily="34" charset="0"/>
              <a:buChar char="•"/>
            </a:pPr>
            <a:r>
              <a:rPr lang="en-US" sz="2000" dirty="0">
                <a:ea typeface="Calibri" panose="020F0502020204030204" pitchFamily="34" charset="0"/>
              </a:rPr>
              <a:t>Measure to determine if efforts have been successful </a:t>
            </a:r>
          </a:p>
          <a:p>
            <a:endParaRPr lang="en-US" dirty="0"/>
          </a:p>
        </p:txBody>
      </p:sp>
      <p:sp>
        <p:nvSpPr>
          <p:cNvPr id="4" name="Title 3">
            <a:extLst>
              <a:ext uri="{FF2B5EF4-FFF2-40B4-BE49-F238E27FC236}">
                <a16:creationId xmlns:a16="http://schemas.microsoft.com/office/drawing/2014/main" id="{0F35F173-2353-3F46-2F81-A15B80B95299}"/>
              </a:ext>
            </a:extLst>
          </p:cNvPr>
          <p:cNvSpPr>
            <a:spLocks noGrp="1"/>
          </p:cNvSpPr>
          <p:nvPr>
            <p:ph type="title"/>
          </p:nvPr>
        </p:nvSpPr>
        <p:spPr/>
        <p:txBody>
          <a:bodyPr/>
          <a:lstStyle/>
          <a:p>
            <a:r>
              <a:rPr lang="en-US" b="1" dirty="0">
                <a:latin typeface="Arial" panose="020B0604020202020204" pitchFamily="34" charset="0"/>
                <a:ea typeface="Calibri" panose="020F0502020204030204" pitchFamily="34" charset="0"/>
                <a:cs typeface="Arial" panose="020B0604020202020204" pitchFamily="34" charset="0"/>
              </a:rPr>
              <a:t>E</a:t>
            </a:r>
            <a:r>
              <a:rPr lang="en-US" sz="2400" b="1" dirty="0">
                <a:latin typeface="Arial" panose="020B0604020202020204" pitchFamily="34" charset="0"/>
                <a:ea typeface="Calibri" panose="020F0502020204030204" pitchFamily="34" charset="0"/>
                <a:cs typeface="Arial" panose="020B0604020202020204" pitchFamily="34" charset="0"/>
              </a:rPr>
              <a:t>valuation Efforts…</a:t>
            </a:r>
            <a:endParaRPr lang="en-US" dirty="0">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903A9FEC-938C-58F3-5FFF-79CE1611BC39}"/>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5280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9D59A6-15CC-189E-CF5D-BDF1AD60269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3" name="Content Placeholder 2">
            <a:extLst>
              <a:ext uri="{FF2B5EF4-FFF2-40B4-BE49-F238E27FC236}">
                <a16:creationId xmlns:a16="http://schemas.microsoft.com/office/drawing/2014/main" id="{75BAFA50-5145-16E1-ED5D-AE84D5404298}"/>
              </a:ext>
            </a:extLst>
          </p:cNvPr>
          <p:cNvSpPr>
            <a:spLocks noGrp="1"/>
          </p:cNvSpPr>
          <p:nvPr>
            <p:ph sz="quarter" idx="10"/>
          </p:nvPr>
        </p:nvSpPr>
        <p:spPr/>
        <p:txBody>
          <a:bodyPr/>
          <a:lstStyle/>
          <a:p>
            <a:pPr marL="285750" indent="-285750">
              <a:lnSpc>
                <a:spcPct val="150000"/>
              </a:lnSpc>
              <a:buFont typeface="Arial" panose="020B0604020202020204" pitchFamily="34" charset="0"/>
              <a:buChar char="•"/>
            </a:pPr>
            <a:r>
              <a:rPr lang="en-US" sz="2400" dirty="0"/>
              <a:t>Barbershops </a:t>
            </a:r>
          </a:p>
          <a:p>
            <a:pPr marL="285750" indent="-285750">
              <a:lnSpc>
                <a:spcPct val="150000"/>
              </a:lnSpc>
              <a:buFont typeface="Arial" panose="020B0604020202020204" pitchFamily="34" charset="0"/>
              <a:buChar char="•"/>
            </a:pPr>
            <a:r>
              <a:rPr lang="en-US" sz="2400" dirty="0"/>
              <a:t>Fraternities </a:t>
            </a:r>
          </a:p>
          <a:p>
            <a:pPr marL="285750" indent="-285750">
              <a:lnSpc>
                <a:spcPct val="150000"/>
              </a:lnSpc>
              <a:buFont typeface="Arial" panose="020B0604020202020204" pitchFamily="34" charset="0"/>
              <a:buChar char="•"/>
            </a:pPr>
            <a:r>
              <a:rPr lang="en-US" sz="2400" dirty="0"/>
              <a:t>Historically Black Colleges and Universities (HBCUs)</a:t>
            </a:r>
          </a:p>
          <a:p>
            <a:pPr marL="285750" indent="-285750">
              <a:lnSpc>
                <a:spcPct val="150000"/>
              </a:lnSpc>
              <a:buFont typeface="Arial" panose="020B0604020202020204" pitchFamily="34" charset="0"/>
              <a:buChar char="•"/>
            </a:pPr>
            <a:r>
              <a:rPr lang="en-US" sz="2400" dirty="0"/>
              <a:t>Faith Communities</a:t>
            </a:r>
          </a:p>
          <a:p>
            <a:endParaRPr lang="en-US" dirty="0"/>
          </a:p>
        </p:txBody>
      </p:sp>
      <p:sp>
        <p:nvSpPr>
          <p:cNvPr id="4" name="Title 3">
            <a:extLst>
              <a:ext uri="{FF2B5EF4-FFF2-40B4-BE49-F238E27FC236}">
                <a16:creationId xmlns:a16="http://schemas.microsoft.com/office/drawing/2014/main" id="{6311C35D-0B84-6C78-0D04-8581A6B2FB87}"/>
              </a:ext>
            </a:extLst>
          </p:cNvPr>
          <p:cNvSpPr>
            <a:spLocks noGrp="1"/>
          </p:cNvSpPr>
          <p:nvPr>
            <p:ph type="title"/>
          </p:nvPr>
        </p:nvSpPr>
        <p:spPr/>
        <p:txBody>
          <a:bodyPr/>
          <a:lstStyle/>
          <a:p>
            <a:r>
              <a:rPr lang="en-US" dirty="0"/>
              <a:t>Where to Engage</a:t>
            </a:r>
          </a:p>
        </p:txBody>
      </p:sp>
      <p:sp>
        <p:nvSpPr>
          <p:cNvPr id="6" name="Footer Placeholder 4">
            <a:extLst>
              <a:ext uri="{FF2B5EF4-FFF2-40B4-BE49-F238E27FC236}">
                <a16:creationId xmlns:a16="http://schemas.microsoft.com/office/drawing/2014/main" id="{7AF7C31D-6F54-BBEB-399B-8277EF835F36}"/>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090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TextBox 8"/>
          <p:cNvSpPr txBox="1"/>
          <p:nvPr/>
        </p:nvSpPr>
        <p:spPr>
          <a:xfrm>
            <a:off x="362734" y="3400264"/>
            <a:ext cx="7299233" cy="507831"/>
          </a:xfrm>
          <a:prstGeom prst="rect">
            <a:avLst/>
          </a:prstGeom>
          <a:noFill/>
        </p:spPr>
        <p:txBody>
          <a:bodyPr wrap="square" rtlCol="0">
            <a:spAutoFit/>
          </a:bodyPr>
          <a:lstStyle/>
          <a:p>
            <a:pPr marL="0" marR="0" lvl="0" indent="0" defTabSz="70749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Equity in Action</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Tree>
    <p:extLst>
      <p:ext uri="{BB962C8B-B14F-4D97-AF65-F5344CB8AC3E}">
        <p14:creationId xmlns:p14="http://schemas.microsoft.com/office/powerpoint/2010/main" val="123093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E704F7-A6C4-2E7B-425E-985372529AF7}"/>
              </a:ext>
            </a:extLst>
          </p:cNvPr>
          <p:cNvSpPr>
            <a:spLocks noGrp="1"/>
          </p:cNvSpPr>
          <p:nvPr>
            <p:ph type="sldNum" sz="quarter" idx="4"/>
          </p:nvPr>
        </p:nvSpPr>
        <p:spPr/>
        <p:txBody>
          <a:bodyPr/>
          <a:lstStyle/>
          <a:p>
            <a:fld id="{42782948-4DBE-204D-AB9E-B65E067054AE}" type="slidenum">
              <a:rPr lang="en-US" smtClean="0"/>
              <a:pPr/>
              <a:t>25</a:t>
            </a:fld>
            <a:endParaRPr lang="en-US"/>
          </a:p>
        </p:txBody>
      </p:sp>
      <p:sp>
        <p:nvSpPr>
          <p:cNvPr id="3" name="Content Placeholder 2">
            <a:extLst>
              <a:ext uri="{FF2B5EF4-FFF2-40B4-BE49-F238E27FC236}">
                <a16:creationId xmlns:a16="http://schemas.microsoft.com/office/drawing/2014/main" id="{762F4F08-BF76-AD4C-6219-48FFB84CA599}"/>
              </a:ext>
            </a:extLst>
          </p:cNvPr>
          <p:cNvSpPr>
            <a:spLocks noGrp="1"/>
          </p:cNvSpPr>
          <p:nvPr>
            <p:ph sz="quarter" idx="10"/>
          </p:nvPr>
        </p:nvSpPr>
        <p:spPr>
          <a:xfrm>
            <a:off x="374651" y="1074546"/>
            <a:ext cx="8394697" cy="3304875"/>
          </a:xfrm>
        </p:spPr>
        <p:txBody>
          <a:bodyPr/>
          <a:lstStyle/>
          <a:p>
            <a:r>
              <a:rPr lang="en-US" sz="2000" dirty="0">
                <a:solidFill>
                  <a:schemeClr val="tx1"/>
                </a:solidFill>
                <a:latin typeface="Arial"/>
                <a:cs typeface="Arial"/>
              </a:rPr>
              <a:t>A newly created (launched February 2024) national AFSP program offering a culturally sensitive approach to suicide prevention for Black and African American communities.  </a:t>
            </a:r>
            <a:endParaRPr lang="en-US" sz="2000" dirty="0">
              <a:solidFill>
                <a:schemeClr val="tx1"/>
              </a:solidFill>
            </a:endParaRPr>
          </a:p>
          <a:p>
            <a:r>
              <a:rPr lang="en-US" sz="2000" dirty="0">
                <a:solidFill>
                  <a:schemeClr val="tx1"/>
                </a:solidFill>
                <a:latin typeface="Arial"/>
                <a:cs typeface="Arial"/>
              </a:rPr>
              <a:t>The program addresses the latest mental health findings and ways </a:t>
            </a:r>
            <a:r>
              <a:rPr lang="en-US" sz="2000" dirty="0">
                <a:latin typeface="Arial"/>
                <a:cs typeface="Arial"/>
              </a:rPr>
              <a:t>to</a:t>
            </a:r>
            <a:r>
              <a:rPr lang="en-US" sz="2000" dirty="0">
                <a:solidFill>
                  <a:schemeClr val="tx1"/>
                </a:solidFill>
                <a:latin typeface="Arial"/>
                <a:cs typeface="Arial"/>
              </a:rPr>
              <a:t> reduce stigma, encourages connection and conversation, and increases suicide prevention awareness and help seeking. </a:t>
            </a:r>
            <a:endParaRPr lang="en-US" sz="2000" dirty="0">
              <a:solidFill>
                <a:schemeClr val="tx1"/>
              </a:solidFill>
            </a:endParaRPr>
          </a:p>
          <a:p>
            <a:r>
              <a:rPr lang="en-US" sz="2000" dirty="0">
                <a:solidFill>
                  <a:schemeClr val="tx1"/>
                </a:solidFill>
                <a:latin typeface="Arial"/>
                <a:cs typeface="Arial"/>
              </a:rPr>
              <a:t>The research-informed program follows the principles of Listening, Empathy, Trust, and Support (LETS), and will be delivered in local community settings by trained presenters from the community.</a:t>
            </a:r>
          </a:p>
          <a:p>
            <a:endParaRPr lang="en-US" dirty="0"/>
          </a:p>
        </p:txBody>
      </p:sp>
      <p:sp>
        <p:nvSpPr>
          <p:cNvPr id="4" name="Title 3">
            <a:extLst>
              <a:ext uri="{FF2B5EF4-FFF2-40B4-BE49-F238E27FC236}">
                <a16:creationId xmlns:a16="http://schemas.microsoft.com/office/drawing/2014/main" id="{51738BBC-4359-0D2B-860E-269AE0D831F3}"/>
              </a:ext>
            </a:extLst>
          </p:cNvPr>
          <p:cNvSpPr>
            <a:spLocks noGrp="1"/>
          </p:cNvSpPr>
          <p:nvPr>
            <p:ph type="title"/>
          </p:nvPr>
        </p:nvSpPr>
        <p:spPr/>
        <p:txBody>
          <a:bodyPr/>
          <a:lstStyle/>
          <a:p>
            <a:r>
              <a:rPr lang="en-US" sz="2400" b="1" dirty="0">
                <a:cs typeface="Arial"/>
              </a:rPr>
              <a:t>About L.E.T.S. </a:t>
            </a:r>
            <a:r>
              <a:rPr lang="en-US" sz="2400" b="1" dirty="0">
                <a:cs typeface="Calibri" panose="020F0502020204030204" pitchFamily="34" charset="0"/>
              </a:rPr>
              <a:t>Save</a:t>
            </a:r>
            <a:r>
              <a:rPr lang="en-US" sz="2400" b="1" dirty="0">
                <a:cs typeface="Arial"/>
              </a:rPr>
              <a:t> Lives </a:t>
            </a:r>
            <a:br>
              <a:rPr lang="en-US" sz="2400" b="1" dirty="0"/>
            </a:br>
            <a:endParaRPr lang="en-US" dirty="0"/>
          </a:p>
        </p:txBody>
      </p:sp>
      <p:sp>
        <p:nvSpPr>
          <p:cNvPr id="6" name="Footer Placeholder 4">
            <a:extLst>
              <a:ext uri="{FF2B5EF4-FFF2-40B4-BE49-F238E27FC236}">
                <a16:creationId xmlns:a16="http://schemas.microsoft.com/office/drawing/2014/main" id="{0D97507F-CE67-CF77-FB74-C60F6D65B44F}"/>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46046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E3C08-2E4A-0A33-86B5-3DE3C8ECF63E}"/>
              </a:ext>
            </a:extLst>
          </p:cNvPr>
          <p:cNvSpPr>
            <a:spLocks noGrp="1"/>
          </p:cNvSpPr>
          <p:nvPr>
            <p:ph type="sldNum" sz="quarter" idx="4"/>
          </p:nvPr>
        </p:nvSpPr>
        <p:spPr/>
        <p:txBody>
          <a:bodyPr/>
          <a:lstStyle/>
          <a:p>
            <a:fld id="{42782948-4DBE-204D-AB9E-B65E067054AE}" type="slidenum">
              <a:rPr lang="en-US" smtClean="0"/>
              <a:pPr/>
              <a:t>26</a:t>
            </a:fld>
            <a:endParaRPr lang="en-US"/>
          </a:p>
        </p:txBody>
      </p:sp>
      <p:sp>
        <p:nvSpPr>
          <p:cNvPr id="3" name="Content Placeholder 2">
            <a:extLst>
              <a:ext uri="{FF2B5EF4-FFF2-40B4-BE49-F238E27FC236}">
                <a16:creationId xmlns:a16="http://schemas.microsoft.com/office/drawing/2014/main" id="{6A8204B8-D377-BFB1-A0CF-D810CF21F324}"/>
              </a:ext>
            </a:extLst>
          </p:cNvPr>
          <p:cNvSpPr>
            <a:spLocks noGrp="1"/>
          </p:cNvSpPr>
          <p:nvPr>
            <p:ph sz="quarter" idx="10"/>
          </p:nvPr>
        </p:nvSpPr>
        <p:spPr>
          <a:xfrm>
            <a:off x="374653" y="1146291"/>
            <a:ext cx="8250871" cy="2709718"/>
          </a:xfrm>
        </p:spPr>
        <p:txBody>
          <a:bodyPr/>
          <a:lstStyle/>
          <a:p>
            <a:r>
              <a:rPr lang="en-US" sz="2000" dirty="0">
                <a:cs typeface="Arial"/>
              </a:rPr>
              <a:t>Funded by grant from CVS Foundation (Jan '22 – Dec '23)</a:t>
            </a:r>
            <a:endParaRPr lang="en-US" sz="2000" dirty="0"/>
          </a:p>
          <a:p>
            <a:r>
              <a:rPr lang="en-US" sz="2000" dirty="0">
                <a:cs typeface="Arial"/>
              </a:rPr>
              <a:t>Informed and developed by an advisory committee representing a diverse group of experts</a:t>
            </a:r>
          </a:p>
          <a:p>
            <a:r>
              <a:rPr lang="en-US" sz="2000" dirty="0">
                <a:cs typeface="Arial"/>
              </a:rPr>
              <a:t>Leveraged expertise of Black, woman-owned design firm to create a program that would resonate with the Black community</a:t>
            </a:r>
          </a:p>
          <a:p>
            <a:r>
              <a:rPr lang="en-US" sz="2000" dirty="0">
                <a:cs typeface="Arial"/>
              </a:rPr>
              <a:t>Intended to be delivered by individuals who identify as Black or African American</a:t>
            </a:r>
          </a:p>
          <a:p>
            <a:endParaRPr lang="en-US" dirty="0"/>
          </a:p>
        </p:txBody>
      </p:sp>
      <p:sp>
        <p:nvSpPr>
          <p:cNvPr id="4" name="Title 3">
            <a:extLst>
              <a:ext uri="{FF2B5EF4-FFF2-40B4-BE49-F238E27FC236}">
                <a16:creationId xmlns:a16="http://schemas.microsoft.com/office/drawing/2014/main" id="{82EBD6ED-798D-BFB4-15D7-C6389F79C3F0}"/>
              </a:ext>
            </a:extLst>
          </p:cNvPr>
          <p:cNvSpPr>
            <a:spLocks noGrp="1"/>
          </p:cNvSpPr>
          <p:nvPr>
            <p:ph type="title"/>
          </p:nvPr>
        </p:nvSpPr>
        <p:spPr/>
        <p:txBody>
          <a:bodyPr/>
          <a:lstStyle/>
          <a:p>
            <a:r>
              <a:rPr lang="en-US" b="1" dirty="0">
                <a:cs typeface="Arial"/>
              </a:rPr>
              <a:t>The Creation Process</a:t>
            </a:r>
            <a:endParaRPr lang="en-US" dirty="0"/>
          </a:p>
        </p:txBody>
      </p:sp>
      <p:sp>
        <p:nvSpPr>
          <p:cNvPr id="6" name="Footer Placeholder 4">
            <a:extLst>
              <a:ext uri="{FF2B5EF4-FFF2-40B4-BE49-F238E27FC236}">
                <a16:creationId xmlns:a16="http://schemas.microsoft.com/office/drawing/2014/main" id="{302F8F2E-17D9-B802-B620-3830CBAF6F99}"/>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101463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389297-DC2E-D23D-66E8-5658172DF130}"/>
              </a:ext>
            </a:extLst>
          </p:cNvPr>
          <p:cNvSpPr>
            <a:spLocks noGrp="1"/>
          </p:cNvSpPr>
          <p:nvPr>
            <p:ph type="sldNum" sz="quarter" idx="4"/>
          </p:nvPr>
        </p:nvSpPr>
        <p:spPr/>
        <p:txBody>
          <a:bodyPr/>
          <a:lstStyle/>
          <a:p>
            <a:fld id="{42782948-4DBE-204D-AB9E-B65E067054AE}" type="slidenum">
              <a:rPr lang="en-US" smtClean="0"/>
              <a:pPr/>
              <a:t>27</a:t>
            </a:fld>
            <a:endParaRPr lang="en-US"/>
          </a:p>
        </p:txBody>
      </p:sp>
      <p:sp>
        <p:nvSpPr>
          <p:cNvPr id="3" name="Content Placeholder 2">
            <a:extLst>
              <a:ext uri="{FF2B5EF4-FFF2-40B4-BE49-F238E27FC236}">
                <a16:creationId xmlns:a16="http://schemas.microsoft.com/office/drawing/2014/main" id="{486C9D6A-EFC9-6B0C-48DB-C5F5EFE6857F}"/>
              </a:ext>
            </a:extLst>
          </p:cNvPr>
          <p:cNvSpPr>
            <a:spLocks noGrp="1"/>
          </p:cNvSpPr>
          <p:nvPr>
            <p:ph sz="quarter" idx="10"/>
          </p:nvPr>
        </p:nvSpPr>
        <p:spPr>
          <a:xfrm>
            <a:off x="374653" y="1143197"/>
            <a:ext cx="8250871" cy="2158784"/>
          </a:xfrm>
        </p:spPr>
        <p:txBody>
          <a:bodyPr/>
          <a:lstStyle/>
          <a:p>
            <a:pPr marL="457189" indent="-457189">
              <a:buChar char="•"/>
            </a:pPr>
            <a:r>
              <a:rPr lang="en-US" sz="2000" dirty="0">
                <a:ea typeface="+mn-lt"/>
                <a:cs typeface="+mn-lt"/>
              </a:rPr>
              <a:t>Create a suicide prevention education program tailored to Black and African American audiences throughout the United States. </a:t>
            </a:r>
            <a:endParaRPr lang="en-US" sz="2000" dirty="0">
              <a:cs typeface="Arial"/>
            </a:endParaRPr>
          </a:p>
          <a:p>
            <a:pPr marL="457189" indent="-457189">
              <a:buChar char="•"/>
            </a:pPr>
            <a:r>
              <a:rPr lang="en-US" sz="2000" dirty="0">
                <a:ea typeface="+mn-lt"/>
                <a:cs typeface="+mn-lt"/>
              </a:rPr>
              <a:t>Provide an understanding of the scope of the issue of suicide in the Black community, including the impacts of racial and systemic factors, risk and protective factors, warning signs, and how to get help for those who are struggling. </a:t>
            </a:r>
            <a:endParaRPr lang="en-US" sz="2000" dirty="0">
              <a:cs typeface="Arial"/>
            </a:endParaRPr>
          </a:p>
          <a:p>
            <a:pPr marL="0" indent="0">
              <a:buNone/>
            </a:pPr>
            <a:endParaRPr lang="en-US" dirty="0"/>
          </a:p>
        </p:txBody>
      </p:sp>
      <p:sp>
        <p:nvSpPr>
          <p:cNvPr id="4" name="Title 3">
            <a:extLst>
              <a:ext uri="{FF2B5EF4-FFF2-40B4-BE49-F238E27FC236}">
                <a16:creationId xmlns:a16="http://schemas.microsoft.com/office/drawing/2014/main" id="{344BDE73-ADED-0674-9004-B04D086FF194}"/>
              </a:ext>
            </a:extLst>
          </p:cNvPr>
          <p:cNvSpPr>
            <a:spLocks noGrp="1"/>
          </p:cNvSpPr>
          <p:nvPr>
            <p:ph type="title"/>
          </p:nvPr>
        </p:nvSpPr>
        <p:spPr/>
        <p:txBody>
          <a:bodyPr/>
          <a:lstStyle/>
          <a:p>
            <a:r>
              <a:rPr lang="en-US" b="1" dirty="0">
                <a:cs typeface="Arial"/>
              </a:rPr>
              <a:t>“L.E.T.S. Save Lives” Program Goals</a:t>
            </a:r>
            <a:endParaRPr lang="en-US" dirty="0"/>
          </a:p>
        </p:txBody>
      </p:sp>
      <p:sp>
        <p:nvSpPr>
          <p:cNvPr id="6" name="Footer Placeholder 4">
            <a:extLst>
              <a:ext uri="{FF2B5EF4-FFF2-40B4-BE49-F238E27FC236}">
                <a16:creationId xmlns:a16="http://schemas.microsoft.com/office/drawing/2014/main" id="{F228B7FC-B44C-2A43-CA70-B275964945EA}"/>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3216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3EB95-5C06-612B-A28E-E5BC26A9299C}"/>
              </a:ext>
            </a:extLst>
          </p:cNvPr>
          <p:cNvSpPr>
            <a:spLocks noGrp="1"/>
          </p:cNvSpPr>
          <p:nvPr>
            <p:ph type="sldNum" sz="quarter" idx="4"/>
          </p:nvPr>
        </p:nvSpPr>
        <p:spPr/>
        <p:txBody>
          <a:bodyPr/>
          <a:lstStyle/>
          <a:p>
            <a:fld id="{42782948-4DBE-204D-AB9E-B65E067054AE}" type="slidenum">
              <a:rPr lang="en-US" smtClean="0"/>
              <a:pPr/>
              <a:t>28</a:t>
            </a:fld>
            <a:endParaRPr lang="en-US"/>
          </a:p>
        </p:txBody>
      </p:sp>
      <p:sp>
        <p:nvSpPr>
          <p:cNvPr id="3" name="Content Placeholder 2">
            <a:extLst>
              <a:ext uri="{FF2B5EF4-FFF2-40B4-BE49-F238E27FC236}">
                <a16:creationId xmlns:a16="http://schemas.microsoft.com/office/drawing/2014/main" id="{0FBABAF3-E516-6934-C454-29C31E9BA2D7}"/>
              </a:ext>
            </a:extLst>
          </p:cNvPr>
          <p:cNvSpPr>
            <a:spLocks noGrp="1"/>
          </p:cNvSpPr>
          <p:nvPr>
            <p:ph sz="quarter" idx="10"/>
          </p:nvPr>
        </p:nvSpPr>
        <p:spPr>
          <a:xfrm>
            <a:off x="374653" y="1008268"/>
            <a:ext cx="8185147" cy="3304875"/>
          </a:xfrm>
        </p:spPr>
        <p:txBody>
          <a:bodyPr/>
          <a:lstStyle/>
          <a:p>
            <a:pPr>
              <a:lnSpc>
                <a:spcPct val="114000"/>
              </a:lnSpc>
              <a:spcAft>
                <a:spcPts val="800"/>
              </a:spcAft>
            </a:pPr>
            <a:r>
              <a:rPr lang="en-US" sz="1800" dirty="0">
                <a:cs typeface="Arial"/>
              </a:rPr>
              <a:t>Understand the scope of suicide among the Black and African American community </a:t>
            </a:r>
            <a:endParaRPr lang="en-US" sz="1800" dirty="0"/>
          </a:p>
          <a:p>
            <a:pPr>
              <a:lnSpc>
                <a:spcPct val="114000"/>
              </a:lnSpc>
              <a:spcAft>
                <a:spcPts val="800"/>
              </a:spcAft>
            </a:pPr>
            <a:r>
              <a:rPr lang="en-US" sz="1800" dirty="0">
                <a:cs typeface="Arial"/>
              </a:rPr>
              <a:t>Understand the racial and systemic factors that impact the Black and African American community about suicide </a:t>
            </a:r>
          </a:p>
          <a:p>
            <a:pPr>
              <a:lnSpc>
                <a:spcPct val="114000"/>
              </a:lnSpc>
              <a:spcAft>
                <a:spcPts val="800"/>
              </a:spcAft>
            </a:pPr>
            <a:r>
              <a:rPr lang="en-US" sz="1800" dirty="0">
                <a:cs typeface="Arial"/>
              </a:rPr>
              <a:t>Describe suicide risk and protective factors for Black and African American communities </a:t>
            </a:r>
          </a:p>
          <a:p>
            <a:pPr>
              <a:lnSpc>
                <a:spcPct val="114000"/>
              </a:lnSpc>
              <a:spcAft>
                <a:spcPts val="800"/>
              </a:spcAft>
            </a:pPr>
            <a:r>
              <a:rPr lang="en-US" sz="1800" dirty="0">
                <a:cs typeface="Arial"/>
              </a:rPr>
              <a:t>Describe warning signs of suicide</a:t>
            </a:r>
          </a:p>
          <a:p>
            <a:pPr>
              <a:lnSpc>
                <a:spcPct val="114000"/>
              </a:lnSpc>
              <a:spcAft>
                <a:spcPts val="800"/>
              </a:spcAft>
            </a:pPr>
            <a:r>
              <a:rPr lang="en-US" sz="1800" dirty="0">
                <a:cs typeface="Arial"/>
              </a:rPr>
              <a:t>Learn how to get help for someone in a suicidal crisis</a:t>
            </a:r>
          </a:p>
          <a:p>
            <a:pPr>
              <a:lnSpc>
                <a:spcPct val="114000"/>
              </a:lnSpc>
              <a:spcAft>
                <a:spcPts val="800"/>
              </a:spcAft>
            </a:pPr>
            <a:r>
              <a:rPr lang="en-US" sz="1800" dirty="0">
                <a:cs typeface="Arial"/>
              </a:rPr>
              <a:t>Gain confidence in talking to someone about suicide</a:t>
            </a:r>
          </a:p>
          <a:p>
            <a:pPr marL="0" indent="0">
              <a:buNone/>
            </a:pPr>
            <a:endParaRPr lang="en-US" dirty="0"/>
          </a:p>
        </p:txBody>
      </p:sp>
      <p:sp>
        <p:nvSpPr>
          <p:cNvPr id="4" name="Title 3">
            <a:extLst>
              <a:ext uri="{FF2B5EF4-FFF2-40B4-BE49-F238E27FC236}">
                <a16:creationId xmlns:a16="http://schemas.microsoft.com/office/drawing/2014/main" id="{7F3EF6D8-3972-6736-4F48-38B88A31DAEC}"/>
              </a:ext>
            </a:extLst>
          </p:cNvPr>
          <p:cNvSpPr>
            <a:spLocks noGrp="1"/>
          </p:cNvSpPr>
          <p:nvPr>
            <p:ph type="title"/>
          </p:nvPr>
        </p:nvSpPr>
        <p:spPr>
          <a:xfrm>
            <a:off x="374653" y="234126"/>
            <a:ext cx="8331197" cy="585277"/>
          </a:xfrm>
        </p:spPr>
        <p:txBody>
          <a:bodyPr/>
          <a:lstStyle/>
          <a:p>
            <a:r>
              <a:rPr lang="en-US" b="1" dirty="0">
                <a:cs typeface="Arial"/>
              </a:rPr>
              <a:t>L.E.T.S. Save Lives Learning Objectives</a:t>
            </a:r>
            <a:endParaRPr lang="en-US" dirty="0"/>
          </a:p>
        </p:txBody>
      </p:sp>
      <p:sp>
        <p:nvSpPr>
          <p:cNvPr id="6" name="Footer Placeholder 4">
            <a:extLst>
              <a:ext uri="{FF2B5EF4-FFF2-40B4-BE49-F238E27FC236}">
                <a16:creationId xmlns:a16="http://schemas.microsoft.com/office/drawing/2014/main" id="{DC678092-6948-422A-09C8-AAEE4EC6158F}"/>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7650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22A58-23B0-238C-7F35-AA4428188A72}"/>
              </a:ext>
            </a:extLst>
          </p:cNvPr>
          <p:cNvSpPr>
            <a:spLocks noGrp="1"/>
          </p:cNvSpPr>
          <p:nvPr>
            <p:ph type="sldNum" sz="quarter" idx="4"/>
          </p:nvPr>
        </p:nvSpPr>
        <p:spPr/>
        <p:txBody>
          <a:bodyPr/>
          <a:lstStyle/>
          <a:p>
            <a:fld id="{42782948-4DBE-204D-AB9E-B65E067054AE}" type="slidenum">
              <a:rPr lang="en-US" smtClean="0"/>
              <a:pPr/>
              <a:t>29</a:t>
            </a:fld>
            <a:endParaRPr lang="en-US"/>
          </a:p>
        </p:txBody>
      </p:sp>
      <p:sp>
        <p:nvSpPr>
          <p:cNvPr id="3" name="Content Placeholder 2">
            <a:extLst>
              <a:ext uri="{FF2B5EF4-FFF2-40B4-BE49-F238E27FC236}">
                <a16:creationId xmlns:a16="http://schemas.microsoft.com/office/drawing/2014/main" id="{EAC29765-7682-9670-A2BC-FA0C015FE71E}"/>
              </a:ext>
            </a:extLst>
          </p:cNvPr>
          <p:cNvSpPr>
            <a:spLocks noGrp="1"/>
          </p:cNvSpPr>
          <p:nvPr>
            <p:ph sz="quarter" idx="10"/>
          </p:nvPr>
        </p:nvSpPr>
        <p:spPr>
          <a:xfrm>
            <a:off x="374653" y="1146290"/>
            <a:ext cx="8337547" cy="3304875"/>
          </a:xfrm>
        </p:spPr>
        <p:txBody>
          <a:bodyPr/>
          <a:lstStyle/>
          <a:p>
            <a:r>
              <a:rPr lang="en-US" sz="1800" dirty="0">
                <a:solidFill>
                  <a:srgbClr val="262626"/>
                </a:solidFill>
                <a:cs typeface="Arial"/>
              </a:rPr>
              <a:t>Piloted</a:t>
            </a:r>
            <a:r>
              <a:rPr lang="en-US" sz="1800" dirty="0">
                <a:cs typeface="Arial"/>
              </a:rPr>
              <a:t> by nine chapters across the country in fall of 2023</a:t>
            </a:r>
          </a:p>
          <a:p>
            <a:r>
              <a:rPr lang="en-US" sz="1800" dirty="0">
                <a:cs typeface="Arial"/>
              </a:rPr>
              <a:t>Conducted 13 program sessions with 317 total participants</a:t>
            </a:r>
          </a:p>
          <a:p>
            <a:r>
              <a:rPr lang="en-US" sz="1800" dirty="0">
                <a:cs typeface="Arial"/>
              </a:rPr>
              <a:t>The program was well received and liked:</a:t>
            </a:r>
          </a:p>
          <a:p>
            <a:pPr marL="1273810" lvl="1" indent="-285750">
              <a:buClr>
                <a:schemeClr val="tx1"/>
              </a:buClr>
              <a:buFont typeface="Arial" panose="020B0604020202020204" pitchFamily="34" charset="0"/>
              <a:buChar char="•"/>
            </a:pPr>
            <a:r>
              <a:rPr lang="en-US" sz="1800" dirty="0">
                <a:cs typeface="Arial"/>
              </a:rPr>
              <a:t>100% of participants would recommend the program to others</a:t>
            </a:r>
          </a:p>
          <a:p>
            <a:pPr marL="1273810" lvl="1" indent="-285750">
              <a:buClr>
                <a:schemeClr val="tx1"/>
              </a:buClr>
              <a:buFont typeface="Arial" panose="020B0604020202020204" pitchFamily="34" charset="0"/>
              <a:buChar char="•"/>
            </a:pPr>
            <a:r>
              <a:rPr lang="en-US" sz="1800" dirty="0">
                <a:cs typeface="Arial"/>
              </a:rPr>
              <a:t>61% of survey respondents indicated they had not heard of AFSP before</a:t>
            </a:r>
          </a:p>
          <a:p>
            <a:pPr marL="1273810" lvl="1" indent="-285750">
              <a:buClr>
                <a:schemeClr val="tx1"/>
              </a:buClr>
              <a:buFont typeface="Arial" panose="020B0604020202020204" pitchFamily="34" charset="0"/>
              <a:buChar char="•"/>
            </a:pPr>
            <a:r>
              <a:rPr lang="en-US" sz="1800" dirty="0">
                <a:cs typeface="Arial"/>
              </a:rPr>
              <a:t>86% agreed that they view AFSP as a relevant resource for the Black community</a:t>
            </a:r>
            <a:endParaRPr lang="en-US" sz="1800" dirty="0"/>
          </a:p>
          <a:p>
            <a:endParaRPr lang="en-US" dirty="0"/>
          </a:p>
        </p:txBody>
      </p:sp>
      <p:sp>
        <p:nvSpPr>
          <p:cNvPr id="4" name="Title 3">
            <a:extLst>
              <a:ext uri="{FF2B5EF4-FFF2-40B4-BE49-F238E27FC236}">
                <a16:creationId xmlns:a16="http://schemas.microsoft.com/office/drawing/2014/main" id="{664211D6-04D8-2C21-217C-9AC35384144E}"/>
              </a:ext>
            </a:extLst>
          </p:cNvPr>
          <p:cNvSpPr>
            <a:spLocks noGrp="1"/>
          </p:cNvSpPr>
          <p:nvPr>
            <p:ph type="title"/>
          </p:nvPr>
        </p:nvSpPr>
        <p:spPr/>
        <p:txBody>
          <a:bodyPr/>
          <a:lstStyle/>
          <a:p>
            <a:r>
              <a:rPr lang="en-US" dirty="0"/>
              <a:t>Pilot Process</a:t>
            </a:r>
          </a:p>
        </p:txBody>
      </p:sp>
      <p:sp>
        <p:nvSpPr>
          <p:cNvPr id="6" name="Footer Placeholder 4">
            <a:extLst>
              <a:ext uri="{FF2B5EF4-FFF2-40B4-BE49-F238E27FC236}">
                <a16:creationId xmlns:a16="http://schemas.microsoft.com/office/drawing/2014/main" id="{3B8A6F84-973F-A4CD-1A50-07CE0F251547}"/>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5353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a:t>
            </a:r>
            <a:r>
              <a:rPr lang="en-US" sz="1600">
                <a:effectLst/>
                <a:latin typeface="Arial" panose="020B0604020202020204" pitchFamily="34" charset="0"/>
                <a:ea typeface="Calibri" panose="020F0502020204030204" pitchFamily="34" charset="0"/>
                <a:cs typeface="Arial" panose="020B0604020202020204" pitchFamily="34" charset="0"/>
              </a:rPr>
              <a:t>Human Services </a:t>
            </a:r>
            <a:r>
              <a:rPr lang="en-US" sz="1600" dirty="0">
                <a:effectLst/>
                <a:latin typeface="Arial" panose="020B0604020202020204" pitchFamily="34" charset="0"/>
                <a:ea typeface="Calibri" panose="020F0502020204030204" pitchFamily="34" charset="0"/>
                <a:cs typeface="Arial" panose="020B0604020202020204" pitchFamily="34" charset="0"/>
              </a:rPr>
              <a:t>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37030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D94F936A-E8AB-ABCD-070A-5A3FA93E54F0}"/>
              </a:ext>
            </a:extLst>
          </p:cNvPr>
          <p:cNvSpPr txBox="1">
            <a:spLocks/>
          </p:cNvSpPr>
          <p:nvPr/>
        </p:nvSpPr>
        <p:spPr>
          <a:xfrm rot="10800000">
            <a:off x="7167563" y="1141413"/>
            <a:ext cx="1924050" cy="227171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Tx/>
              <a:buSzTx/>
              <a:buFont typeface="Arial"/>
              <a:buNone/>
              <a:tabLst/>
              <a:defRPr/>
            </a:pPr>
            <a:r>
              <a:rPr kumimoji="0" lang="en-US" sz="29998" b="1" i="0" u="none" strike="noStrike" kern="1200" cap="none" spc="0" normalizeH="0" baseline="0" noProof="0">
                <a:ln>
                  <a:noFill/>
                </a:ln>
                <a:solidFill>
                  <a:srgbClr val="E0DFDA"/>
                </a:solidFill>
                <a:effectLst/>
                <a:uLnTx/>
                <a:uFillTx/>
                <a:latin typeface="arial" charset="0"/>
                <a:ea typeface="+mn-ea"/>
                <a:cs typeface="Arial" charset="0"/>
              </a:rPr>
              <a:t>“</a:t>
            </a:r>
          </a:p>
        </p:txBody>
      </p:sp>
      <p:sp>
        <p:nvSpPr>
          <p:cNvPr id="54276" name="TextBox 2">
            <a:extLst>
              <a:ext uri="{FF2B5EF4-FFF2-40B4-BE49-F238E27FC236}">
                <a16:creationId xmlns:a16="http://schemas.microsoft.com/office/drawing/2014/main" id="{DEF8B619-CE12-C713-EBE8-85445B6A4378}"/>
              </a:ext>
            </a:extLst>
          </p:cNvPr>
          <p:cNvSpPr txBox="1">
            <a:spLocks noChangeArrowheads="1"/>
          </p:cNvSpPr>
          <p:nvPr/>
        </p:nvSpPr>
        <p:spPr bwMode="auto">
          <a:xfrm>
            <a:off x="374650" y="1540354"/>
            <a:ext cx="7956550" cy="153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marL="0" marR="0" lvl="0" indent="0" algn="l" defTabSz="455613" rtl="0" eaLnBrk="1" fontAlgn="base" latinLnBrk="0" hangingPunct="1">
              <a:lnSpc>
                <a:spcPct val="12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Access is not only about having physical proximity to traditional resources; it is about having resources available to me that are relatable to my lived experience and that I am willing to utilize.</a:t>
            </a:r>
            <a:endParaRPr kumimoji="0" lang="en-US" altLang="en-US" sz="2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54277" name="TextBox 3">
            <a:extLst>
              <a:ext uri="{FF2B5EF4-FFF2-40B4-BE49-F238E27FC236}">
                <a16:creationId xmlns:a16="http://schemas.microsoft.com/office/drawing/2014/main" id="{3E0C56BF-38D2-E634-C9B3-88A8E35B9405}"/>
              </a:ext>
            </a:extLst>
          </p:cNvPr>
          <p:cNvSpPr txBox="1">
            <a:spLocks noChangeArrowheads="1"/>
          </p:cNvSpPr>
          <p:nvPr/>
        </p:nvSpPr>
        <p:spPr bwMode="auto">
          <a:xfrm>
            <a:off x="5478462" y="3471863"/>
            <a:ext cx="3613151" cy="24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marL="169863" marR="0" lvl="0" indent="-169863" algn="l" defTabSz="455613" rtl="0" eaLnBrk="1" fontAlgn="base" latinLnBrk="0" hangingPunct="1">
              <a:lnSpc>
                <a:spcPct val="110000"/>
              </a:lnSpc>
              <a:spcBef>
                <a:spcPct val="0"/>
              </a:spcBef>
              <a:spcAft>
                <a:spcPct val="0"/>
              </a:spcAft>
              <a:buClr>
                <a:srgbClr val="F2BF05"/>
              </a:buClr>
              <a:buSzPct val="110000"/>
              <a:buFont typeface="Wingdings" panose="05000000000000000000" pitchFamily="2" charset="2"/>
              <a:buChar char="Ø"/>
              <a:tabLst/>
              <a:defRPr/>
            </a:pPr>
            <a:r>
              <a:rPr lang="en-US" sz="1000" dirty="0"/>
              <a:t>Victor Armstrong, Director, Soul Shop for Black Churches</a:t>
            </a:r>
            <a:endParaRPr kumimoji="0" lang="en-US" altLang="en-US" sz="1000" i="0" u="none" strike="noStrike" kern="1200" cap="none" spc="0" normalizeH="0" baseline="0" noProof="0" dirty="0">
              <a:ln>
                <a:noFill/>
              </a:ln>
              <a:solidFill>
                <a:srgbClr val="373737"/>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D6A055A0-05AF-60E2-6BCC-4E83EB94867B}"/>
              </a:ext>
            </a:extLst>
          </p:cNvPr>
          <p:cNvCxnSpPr/>
          <p:nvPr/>
        </p:nvCxnSpPr>
        <p:spPr>
          <a:xfrm>
            <a:off x="5580063" y="3352800"/>
            <a:ext cx="3563937" cy="0"/>
          </a:xfrm>
          <a:prstGeom prst="line">
            <a:avLst/>
          </a:prstGeom>
          <a:ln w="12700">
            <a:solidFill>
              <a:schemeClr val="bg2"/>
            </a:solidFill>
          </a:ln>
        </p:spPr>
        <p:style>
          <a:lnRef idx="1">
            <a:schemeClr val="dk1"/>
          </a:lnRef>
          <a:fillRef idx="0">
            <a:schemeClr val="dk1"/>
          </a:fillRef>
          <a:effectRef idx="0">
            <a:schemeClr val="dk1"/>
          </a:effectRef>
          <a:fontRef idx="minor">
            <a:schemeClr val="tx1"/>
          </a:fontRef>
        </p:style>
      </p:cxnSp>
      <p:sp>
        <p:nvSpPr>
          <p:cNvPr id="54279" name="Title 4">
            <a:extLst>
              <a:ext uri="{FF2B5EF4-FFF2-40B4-BE49-F238E27FC236}">
                <a16:creationId xmlns:a16="http://schemas.microsoft.com/office/drawing/2014/main" id="{2514630D-70BF-DF13-C696-1B5A32441E98}"/>
              </a:ext>
            </a:extLst>
          </p:cNvPr>
          <p:cNvSpPr>
            <a:spLocks noGrp="1" noChangeArrowheads="1"/>
          </p:cNvSpPr>
          <p:nvPr>
            <p:ph type="title"/>
          </p:nvPr>
        </p:nvSpPr>
        <p:spPr>
          <a:xfrm>
            <a:off x="374650" y="233363"/>
            <a:ext cx="6365875" cy="585787"/>
          </a:xfrm>
        </p:spPr>
        <p:txBody>
          <a:bodyPr/>
          <a:lstStyle/>
          <a:p>
            <a: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t>Soul Shop for Black Churches</a:t>
            </a:r>
            <a:endParaRPr lang="en-US" altLang="en-US" dirty="0">
              <a:latin typeface="Arial" panose="020B0604020202020204" pitchFamily="34" charset="0"/>
              <a:cs typeface="Arial" panose="020B0604020202020204" pitchFamily="34" charset="0"/>
            </a:endParaRPr>
          </a:p>
        </p:txBody>
      </p:sp>
      <p:sp>
        <p:nvSpPr>
          <p:cNvPr id="54282" name="Slide Number Placeholder 1">
            <a:extLst>
              <a:ext uri="{FF2B5EF4-FFF2-40B4-BE49-F238E27FC236}">
                <a16:creationId xmlns:a16="http://schemas.microsoft.com/office/drawing/2014/main" id="{1F7A1990-8082-2D77-668F-98CA5F9E38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F1268A-5446-456E-BEA3-95C732A09A30}" type="slidenum">
              <a:rPr kumimoji="0" lang="en-US" altLang="en-US" sz="800" b="1"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800" b="1"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endParaRPr>
          </a:p>
        </p:txBody>
      </p:sp>
      <p:sp>
        <p:nvSpPr>
          <p:cNvPr id="2" name="Footer Placeholder 4">
            <a:extLst>
              <a:ext uri="{FF2B5EF4-FFF2-40B4-BE49-F238E27FC236}">
                <a16:creationId xmlns:a16="http://schemas.microsoft.com/office/drawing/2014/main" id="{B89C6BEA-1C7A-6B4C-A3AF-AFE3DAEFBF1D}"/>
              </a:ext>
            </a:extLst>
          </p:cNvPr>
          <p:cNvSpPr txBox="1">
            <a:spLocks/>
          </p:cNvSpPr>
          <p:nvPr/>
        </p:nvSpPr>
        <p:spPr>
          <a:xfrm>
            <a:off x="5575221" y="4778155"/>
            <a:ext cx="3050303" cy="217597"/>
          </a:xfrm>
          <a:prstGeom prst="rect">
            <a:avLst/>
          </a:prstGeom>
        </p:spPr>
        <p:txBody>
          <a:bodyPr vert="horz" wrap="square" lIns="91440" tIns="45720" rIns="91440" bIns="45720" rtlCol="0" anchor="ctr">
            <a:spAutoFit/>
          </a:bodyPr>
          <a:lstStyle>
            <a:defPPr>
              <a:defRPr lang="en-US"/>
            </a:defPPr>
            <a:lvl1pPr marL="0" algn="r" defTabSz="457200" rtl="0" eaLnBrk="1" fontAlgn="auto" latinLnBrk="0" hangingPunct="1">
              <a:spcBef>
                <a:spcPts val="0"/>
              </a:spcBef>
              <a:spcAft>
                <a:spcPts val="0"/>
              </a:spcAft>
              <a:defRPr sz="800" b="1" i="0" kern="1200" smtClean="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Equity in Suicide Prevention</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57CA9-27BE-C426-5CD8-1334AEEBB3A3}"/>
              </a:ext>
            </a:extLst>
          </p:cNvPr>
          <p:cNvSpPr>
            <a:spLocks noGrp="1"/>
          </p:cNvSpPr>
          <p:nvPr>
            <p:ph type="sldNum" sz="quarter" idx="4"/>
          </p:nvPr>
        </p:nvSpPr>
        <p:spPr/>
        <p:txBody>
          <a:bodyPr/>
          <a:lstStyle/>
          <a:p>
            <a:fld id="{42782948-4DBE-204D-AB9E-B65E067054AE}" type="slidenum">
              <a:rPr lang="en-US" smtClean="0"/>
              <a:pPr/>
              <a:t>31</a:t>
            </a:fld>
            <a:endParaRPr lang="en-US"/>
          </a:p>
        </p:txBody>
      </p:sp>
      <p:sp>
        <p:nvSpPr>
          <p:cNvPr id="3" name="Content Placeholder 2">
            <a:extLst>
              <a:ext uri="{FF2B5EF4-FFF2-40B4-BE49-F238E27FC236}">
                <a16:creationId xmlns:a16="http://schemas.microsoft.com/office/drawing/2014/main" id="{40072A80-8D3C-DE0D-A2BA-856D07245506}"/>
              </a:ext>
            </a:extLst>
          </p:cNvPr>
          <p:cNvSpPr>
            <a:spLocks noGrp="1"/>
          </p:cNvSpPr>
          <p:nvPr>
            <p:ph sz="quarter" idx="10"/>
          </p:nvPr>
        </p:nvSpPr>
        <p:spPr>
          <a:xfrm>
            <a:off x="374650" y="1262486"/>
            <a:ext cx="8250874" cy="3186018"/>
          </a:xfrm>
        </p:spPr>
        <p:txBody>
          <a:bodyPr/>
          <a:lstStyle/>
          <a:p>
            <a:r>
              <a:rPr lang="en-US" sz="1600" dirty="0"/>
              <a:t>One-day workshop designed for clergy, staff, lay pastors, and faith-based clinicians in the Black Church. </a:t>
            </a:r>
          </a:p>
          <a:p>
            <a:r>
              <a:rPr lang="en-US" sz="1600" dirty="0"/>
              <a:t>Equips leaders who are on the front lines of the mental health crisis to minister to those impacted by all the faces of trauma and struggle regarding suicide, including:</a:t>
            </a:r>
          </a:p>
          <a:p>
            <a:pPr lvl="1">
              <a:buClr>
                <a:schemeClr val="tx1"/>
              </a:buClr>
              <a:buFont typeface="Arial" panose="020B0604020202020204" pitchFamily="34" charset="0"/>
              <a:buChar char="•"/>
            </a:pPr>
            <a:r>
              <a:rPr lang="en-US" sz="1600" dirty="0"/>
              <a:t>Those who are considering suicide</a:t>
            </a:r>
          </a:p>
          <a:p>
            <a:pPr lvl="1">
              <a:buClr>
                <a:schemeClr val="tx1"/>
              </a:buClr>
              <a:buFont typeface="Arial" panose="020B0604020202020204" pitchFamily="34" charset="0"/>
              <a:buChar char="•"/>
            </a:pPr>
            <a:r>
              <a:rPr lang="en-US" sz="1600" dirty="0"/>
              <a:t>Those who are concerned for family, friends, or associates who may be considering suicide</a:t>
            </a:r>
          </a:p>
          <a:p>
            <a:pPr lvl="1">
              <a:buClr>
                <a:schemeClr val="tx1"/>
              </a:buClr>
              <a:buFont typeface="Arial" panose="020B0604020202020204" pitchFamily="34" charset="0"/>
              <a:buChar char="•"/>
            </a:pPr>
            <a:r>
              <a:rPr lang="en-US" sz="1600" dirty="0"/>
              <a:t>Suicide loss survivors</a:t>
            </a:r>
          </a:p>
          <a:p>
            <a:pPr lvl="1">
              <a:buClr>
                <a:schemeClr val="tx1"/>
              </a:buClr>
              <a:buFont typeface="Arial" panose="020B0604020202020204" pitchFamily="34" charset="0"/>
              <a:buChar char="•"/>
            </a:pPr>
            <a:r>
              <a:rPr lang="en-US" sz="1600" dirty="0"/>
              <a:t>Suicide attempt/ideation survivors </a:t>
            </a:r>
          </a:p>
          <a:p>
            <a:endParaRPr lang="en-US" dirty="0"/>
          </a:p>
        </p:txBody>
      </p:sp>
      <p:sp>
        <p:nvSpPr>
          <p:cNvPr id="12" name="Title 4">
            <a:extLst>
              <a:ext uri="{FF2B5EF4-FFF2-40B4-BE49-F238E27FC236}">
                <a16:creationId xmlns:a16="http://schemas.microsoft.com/office/drawing/2014/main" id="{010F71A9-CCA4-0BFC-0F94-73AA52EC8D61}"/>
              </a:ext>
            </a:extLst>
          </p:cNvPr>
          <p:cNvSpPr>
            <a:spLocks noGrp="1" noChangeArrowheads="1"/>
          </p:cNvSpPr>
          <p:nvPr>
            <p:ph type="title"/>
          </p:nvPr>
        </p:nvSpPr>
        <p:spPr>
          <a:xfrm>
            <a:off x="374650" y="233363"/>
            <a:ext cx="6365875" cy="585787"/>
          </a:xfrm>
        </p:spPr>
        <p:txBody>
          <a:bodyPr/>
          <a:lstStyle/>
          <a:p>
            <a: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t>“Faith-based Suicide Prevention Created by </a:t>
            </a:r>
            <a:b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br>
            <a: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t>Black People, for Black People”</a:t>
            </a:r>
            <a:endParaRPr lang="en-US" altLang="en-US"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A59185CD-2654-FCE8-E3D8-6FC5459EACB4}"/>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29608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5B0692-D0C1-962C-4C94-3DD0C374FDB7}"/>
              </a:ext>
            </a:extLst>
          </p:cNvPr>
          <p:cNvSpPr>
            <a:spLocks noGrp="1"/>
          </p:cNvSpPr>
          <p:nvPr>
            <p:ph type="sldNum" sz="quarter" idx="4"/>
          </p:nvPr>
        </p:nvSpPr>
        <p:spPr/>
        <p:txBody>
          <a:bodyPr/>
          <a:lstStyle/>
          <a:p>
            <a:fld id="{42782948-4DBE-204D-AB9E-B65E067054AE}" type="slidenum">
              <a:rPr lang="en-US" smtClean="0"/>
              <a:pPr/>
              <a:t>32</a:t>
            </a:fld>
            <a:endParaRPr lang="en-US"/>
          </a:p>
        </p:txBody>
      </p:sp>
      <p:sp>
        <p:nvSpPr>
          <p:cNvPr id="3" name="Content Placeholder 2">
            <a:extLst>
              <a:ext uri="{FF2B5EF4-FFF2-40B4-BE49-F238E27FC236}">
                <a16:creationId xmlns:a16="http://schemas.microsoft.com/office/drawing/2014/main" id="{142911C1-6B9E-92F6-A82B-A2CED4788BB7}"/>
              </a:ext>
            </a:extLst>
          </p:cNvPr>
          <p:cNvSpPr>
            <a:spLocks noGrp="1"/>
          </p:cNvSpPr>
          <p:nvPr>
            <p:ph sz="quarter" idx="10"/>
          </p:nvPr>
        </p:nvSpPr>
        <p:spPr>
          <a:xfrm>
            <a:off x="374653" y="1066800"/>
            <a:ext cx="8610597" cy="3051976"/>
          </a:xfrm>
        </p:spPr>
        <p:txBody>
          <a:bodyPr/>
          <a:lstStyle/>
          <a:p>
            <a:r>
              <a:rPr lang="en-US" sz="2000" dirty="0"/>
              <a:t>How to prevent suicide in your community</a:t>
            </a:r>
          </a:p>
          <a:p>
            <a:r>
              <a:rPr lang="en-US" sz="2000" dirty="0"/>
              <a:t>The signs of suicide risk and warning signs</a:t>
            </a:r>
          </a:p>
          <a:p>
            <a:r>
              <a:rPr lang="en-US" sz="2000" dirty="0"/>
              <a:t>How to ask a person at risk if they might be thinking about suicide</a:t>
            </a:r>
          </a:p>
          <a:p>
            <a:r>
              <a:rPr lang="en-US" sz="2000" dirty="0"/>
              <a:t>How to be a companion to those experiencing suicide loss</a:t>
            </a:r>
          </a:p>
          <a:p>
            <a:r>
              <a:rPr lang="en-US" sz="2000" dirty="0"/>
              <a:t>About local and national resources available for suicide prevention</a:t>
            </a:r>
          </a:p>
          <a:p>
            <a:r>
              <a:rPr lang="en-US" sz="2000" dirty="0"/>
              <a:t>How to integrate suicide prevention into the life and ministry of the church</a:t>
            </a:r>
          </a:p>
          <a:p>
            <a:endParaRPr lang="en-US" dirty="0"/>
          </a:p>
        </p:txBody>
      </p:sp>
      <p:sp>
        <p:nvSpPr>
          <p:cNvPr id="4" name="Title 3">
            <a:extLst>
              <a:ext uri="{FF2B5EF4-FFF2-40B4-BE49-F238E27FC236}">
                <a16:creationId xmlns:a16="http://schemas.microsoft.com/office/drawing/2014/main" id="{5BEC5560-A8B7-701C-0C2B-44C3EAF9B370}"/>
              </a:ext>
            </a:extLst>
          </p:cNvPr>
          <p:cNvSpPr>
            <a:spLocks noGrp="1"/>
          </p:cNvSpPr>
          <p:nvPr>
            <p:ph type="title"/>
          </p:nvPr>
        </p:nvSpPr>
        <p:spPr>
          <a:xfrm>
            <a:off x="374653" y="234126"/>
            <a:ext cx="6366119" cy="832674"/>
          </a:xfrm>
        </p:spPr>
        <p:txBody>
          <a:bodyPr/>
          <a:lstStyle/>
          <a:p>
            <a:r>
              <a:rPr lang="en-US" dirty="0"/>
              <a:t>Faith Leaders Learn:</a:t>
            </a:r>
          </a:p>
        </p:txBody>
      </p:sp>
      <p:sp>
        <p:nvSpPr>
          <p:cNvPr id="6" name="Footer Placeholder 4">
            <a:extLst>
              <a:ext uri="{FF2B5EF4-FFF2-40B4-BE49-F238E27FC236}">
                <a16:creationId xmlns:a16="http://schemas.microsoft.com/office/drawing/2014/main" id="{CA560406-12C7-FD4E-95E4-6B39366504B4}"/>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8247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699CE-D143-BABD-0421-9C4B4BE4B6CD}"/>
              </a:ext>
            </a:extLst>
          </p:cNvPr>
          <p:cNvSpPr>
            <a:spLocks noGrp="1"/>
          </p:cNvSpPr>
          <p:nvPr>
            <p:ph type="sldNum" sz="quarter" idx="4"/>
          </p:nvPr>
        </p:nvSpPr>
        <p:spPr/>
        <p:txBody>
          <a:bodyPr/>
          <a:lstStyle/>
          <a:p>
            <a:fld id="{42782948-4DBE-204D-AB9E-B65E067054AE}" type="slidenum">
              <a:rPr lang="en-US" smtClean="0"/>
              <a:pPr/>
              <a:t>33</a:t>
            </a:fld>
            <a:endParaRPr lang="en-US" dirty="0"/>
          </a:p>
        </p:txBody>
      </p:sp>
      <p:sp>
        <p:nvSpPr>
          <p:cNvPr id="3" name="Content Placeholder 2">
            <a:extLst>
              <a:ext uri="{FF2B5EF4-FFF2-40B4-BE49-F238E27FC236}">
                <a16:creationId xmlns:a16="http://schemas.microsoft.com/office/drawing/2014/main" id="{98A83B7D-7ECE-902D-4325-E57740A4C9B8}"/>
              </a:ext>
            </a:extLst>
          </p:cNvPr>
          <p:cNvSpPr>
            <a:spLocks noGrp="1"/>
          </p:cNvSpPr>
          <p:nvPr>
            <p:ph sz="quarter" idx="10"/>
          </p:nvPr>
        </p:nvSpPr>
        <p:spPr>
          <a:xfrm>
            <a:off x="374653" y="1725510"/>
            <a:ext cx="8250871" cy="2598587"/>
          </a:xfrm>
        </p:spPr>
        <p:txBody>
          <a:bodyPr/>
          <a:lstStyle/>
          <a:p>
            <a:r>
              <a:rPr lang="en-US" sz="1600" dirty="0"/>
              <a:t>Gateway to reach and mobilize the Black community</a:t>
            </a:r>
          </a:p>
          <a:p>
            <a:r>
              <a:rPr lang="en-US" sz="1600" dirty="0"/>
              <a:t>Shapes religious and cultural norms as well as help- seeking behavior</a:t>
            </a:r>
          </a:p>
          <a:p>
            <a:r>
              <a:rPr lang="en-US" sz="1600" dirty="0"/>
              <a:t>Place of refuge and healing</a:t>
            </a:r>
          </a:p>
          <a:p>
            <a:r>
              <a:rPr lang="en-US" sz="1600" dirty="0"/>
              <a:t>Place of strong social connectedness and kinship  </a:t>
            </a:r>
          </a:p>
          <a:p>
            <a:r>
              <a:rPr lang="en-US" sz="1600" dirty="0"/>
              <a:t>First place of social services, political activity, and social activism in the Black community </a:t>
            </a:r>
          </a:p>
          <a:p>
            <a:r>
              <a:rPr lang="en-US" sz="1600" dirty="0"/>
              <a:t>Long history of being used as a community partner for community health interventions (primary care, community metal health, health promotion, disease prevention)</a:t>
            </a:r>
          </a:p>
          <a:p>
            <a:pPr marL="0" indent="0" algn="ctr">
              <a:buNone/>
            </a:pPr>
            <a:endParaRPr lang="en-US" sz="1600" dirty="0"/>
          </a:p>
          <a:p>
            <a:endParaRPr lang="en-US" dirty="0"/>
          </a:p>
        </p:txBody>
      </p:sp>
      <p:sp>
        <p:nvSpPr>
          <p:cNvPr id="4" name="Title 3">
            <a:extLst>
              <a:ext uri="{FF2B5EF4-FFF2-40B4-BE49-F238E27FC236}">
                <a16:creationId xmlns:a16="http://schemas.microsoft.com/office/drawing/2014/main" id="{708F5263-DB7B-1114-87A4-DDB2F99A3124}"/>
              </a:ext>
            </a:extLst>
          </p:cNvPr>
          <p:cNvSpPr>
            <a:spLocks noGrp="1"/>
          </p:cNvSpPr>
          <p:nvPr>
            <p:ph type="title"/>
          </p:nvPr>
        </p:nvSpPr>
        <p:spPr/>
        <p:txBody>
          <a:bodyPr/>
          <a:lstStyle/>
          <a:p>
            <a:r>
              <a:rPr lang="en-US" dirty="0"/>
              <a:t>Why the Black Church?</a:t>
            </a:r>
          </a:p>
        </p:txBody>
      </p:sp>
      <p:sp>
        <p:nvSpPr>
          <p:cNvPr id="6" name="Footer Placeholder 4">
            <a:extLst>
              <a:ext uri="{FF2B5EF4-FFF2-40B4-BE49-F238E27FC236}">
                <a16:creationId xmlns:a16="http://schemas.microsoft.com/office/drawing/2014/main" id="{40684AED-3432-0968-0A6E-71E91DA302CA}"/>
              </a:ext>
            </a:extLst>
          </p:cNvPr>
          <p:cNvSpPr>
            <a:spLocks noGrp="1"/>
          </p:cNvSpPr>
          <p:nvPr>
            <p:ph type="ftr" sz="quarter" idx="11"/>
          </p:nvPr>
        </p:nvSpPr>
        <p:spPr>
          <a:xfrm>
            <a:off x="5575221" y="4778155"/>
            <a:ext cx="3050303" cy="217597"/>
          </a:xfrm>
        </p:spPr>
        <p:txBody>
          <a:bodyPr/>
          <a:lstStyle/>
          <a:p>
            <a:r>
              <a:rPr lang="en-US" dirty="0">
                <a:latin typeface="Arial" panose="020B0604020202020204" pitchFamily="34" charset="0"/>
                <a:cs typeface="Arial" panose="020B0604020202020204" pitchFamily="34" charset="0"/>
              </a:rPr>
              <a:t>Equity in Suicide Prevention</a:t>
            </a:r>
          </a:p>
        </p:txBody>
      </p:sp>
      <p:sp>
        <p:nvSpPr>
          <p:cNvPr id="7" name="TextBox 6">
            <a:extLst>
              <a:ext uri="{FF2B5EF4-FFF2-40B4-BE49-F238E27FC236}">
                <a16:creationId xmlns:a16="http://schemas.microsoft.com/office/drawing/2014/main" id="{0066DC4A-D544-A85F-B20A-00F94F74E38E}"/>
              </a:ext>
            </a:extLst>
          </p:cNvPr>
          <p:cNvSpPr txBox="1"/>
          <p:nvPr/>
        </p:nvSpPr>
        <p:spPr>
          <a:xfrm>
            <a:off x="374653" y="819403"/>
            <a:ext cx="8394694" cy="646331"/>
          </a:xfrm>
          <a:prstGeom prst="rect">
            <a:avLst/>
          </a:prstGeom>
          <a:noFill/>
        </p:spPr>
        <p:txBody>
          <a:bodyPr wrap="square" rtlCol="0">
            <a:spAutoFit/>
          </a:bodyPr>
          <a:lstStyle/>
          <a:p>
            <a:pPr marL="0" marR="0" lvl="0" indent="0" defTabSz="453519" rtl="0" eaLnBrk="1" fontAlgn="auto" latinLnBrk="0" hangingPunct="1">
              <a:lnSpc>
                <a:spcPct val="100000"/>
              </a:lnSpc>
              <a:spcBef>
                <a:spcPts val="0"/>
              </a:spcBef>
              <a:spcAft>
                <a:spcPts val="795"/>
              </a:spcAft>
              <a:buClr>
                <a:srgbClr val="F2BF05"/>
              </a:buClr>
              <a:buSzTx/>
              <a:buFont typeface="Arial" panose="020B0604020202020204" pitchFamily="34" charset="0"/>
              <a:buNone/>
              <a:tabLst/>
              <a:defRPr/>
            </a:pPr>
            <a:r>
              <a:rPr kumimoji="0" lang="en-US" b="1" i="0" u="none" strike="noStrike" kern="1200" cap="none" spc="0" normalizeH="0" baseline="0" noProof="0" dirty="0">
                <a:ln>
                  <a:noFill/>
                </a:ln>
                <a:solidFill>
                  <a:srgbClr val="0065A4"/>
                </a:solidFill>
                <a:effectLst/>
                <a:uLnTx/>
                <a:uFillTx/>
                <a:latin typeface="Arial" panose="020B0604020202020204" pitchFamily="34" charset="0"/>
                <a:cs typeface="Arial" panose="020B0604020202020204" pitchFamily="34" charset="0"/>
              </a:rPr>
              <a:t>The Black Church is well positioned to be a source of hope and healing for those impacted by suicide.</a:t>
            </a:r>
          </a:p>
        </p:txBody>
      </p:sp>
    </p:spTree>
    <p:extLst>
      <p:ext uri="{BB962C8B-B14F-4D97-AF65-F5344CB8AC3E}">
        <p14:creationId xmlns:p14="http://schemas.microsoft.com/office/powerpoint/2010/main" val="3640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D94F936A-E8AB-ABCD-070A-5A3FA93E54F0}"/>
              </a:ext>
            </a:extLst>
          </p:cNvPr>
          <p:cNvSpPr txBox="1">
            <a:spLocks/>
          </p:cNvSpPr>
          <p:nvPr/>
        </p:nvSpPr>
        <p:spPr>
          <a:xfrm rot="10800000">
            <a:off x="7167563" y="1141413"/>
            <a:ext cx="1924050" cy="2271712"/>
          </a:xfrm>
          <a:prstGeom prst="rect">
            <a:avLst/>
          </a:prstGeom>
          <a:effectLst/>
        </p:spPr>
        <p:txBody>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78" rtl="0" eaLnBrk="1" fontAlgn="auto" latinLnBrk="0" hangingPunct="1">
              <a:lnSpc>
                <a:spcPct val="100000"/>
              </a:lnSpc>
              <a:spcBef>
                <a:spcPts val="0"/>
              </a:spcBef>
              <a:spcAft>
                <a:spcPts val="0"/>
              </a:spcAft>
              <a:buClrTx/>
              <a:buSzTx/>
              <a:buFont typeface="Arial"/>
              <a:buNone/>
              <a:tabLst/>
              <a:defRPr/>
            </a:pPr>
            <a:r>
              <a:rPr kumimoji="0" lang="en-US" sz="29998" b="1" i="0" u="none" strike="noStrike" kern="1200" cap="none" spc="0" normalizeH="0" baseline="0" noProof="0">
                <a:ln>
                  <a:noFill/>
                </a:ln>
                <a:solidFill>
                  <a:srgbClr val="E0DFDA"/>
                </a:solidFill>
                <a:effectLst/>
                <a:uLnTx/>
                <a:uFillTx/>
                <a:latin typeface="arial" charset="0"/>
                <a:ea typeface="+mn-ea"/>
                <a:cs typeface="Arial" charset="0"/>
              </a:rPr>
              <a:t>“</a:t>
            </a:r>
          </a:p>
        </p:txBody>
      </p:sp>
      <p:sp>
        <p:nvSpPr>
          <p:cNvPr id="54276" name="TextBox 2">
            <a:extLst>
              <a:ext uri="{FF2B5EF4-FFF2-40B4-BE49-F238E27FC236}">
                <a16:creationId xmlns:a16="http://schemas.microsoft.com/office/drawing/2014/main" id="{DEF8B619-CE12-C713-EBE8-85445B6A4378}"/>
              </a:ext>
            </a:extLst>
          </p:cNvPr>
          <p:cNvSpPr txBox="1">
            <a:spLocks noChangeArrowheads="1"/>
          </p:cNvSpPr>
          <p:nvPr/>
        </p:nvSpPr>
        <p:spPr bwMode="auto">
          <a:xfrm>
            <a:off x="374650" y="1387403"/>
            <a:ext cx="7956550" cy="190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marL="0" marR="0" lvl="0" indent="0" algn="l" defTabSz="455613" rtl="0" eaLnBrk="1" fontAlgn="base" latinLnBrk="0" hangingPunct="1">
              <a:lnSpc>
                <a:spcPct val="12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65A4"/>
                </a:solidFill>
                <a:effectLst/>
                <a:uLnTx/>
                <a:uFillTx/>
                <a:latin typeface="Arial" panose="020B0604020202020204" pitchFamily="34" charset="0"/>
                <a:ea typeface="+mn-ea"/>
                <a:cs typeface="Arial" panose="020B0604020202020204" pitchFamily="34" charset="0"/>
              </a:rPr>
              <a:t>As it pertains to equity, there will always exist a temptation to compare the current state of things to the past state of things, and celebrate how far we’ve come, rather than compare your current state to my current state and recognize how far we have left to go. </a:t>
            </a:r>
          </a:p>
        </p:txBody>
      </p:sp>
      <p:sp>
        <p:nvSpPr>
          <p:cNvPr id="54277" name="TextBox 3">
            <a:extLst>
              <a:ext uri="{FF2B5EF4-FFF2-40B4-BE49-F238E27FC236}">
                <a16:creationId xmlns:a16="http://schemas.microsoft.com/office/drawing/2014/main" id="{3E0C56BF-38D2-E634-C9B3-88A8E35B9405}"/>
              </a:ext>
            </a:extLst>
          </p:cNvPr>
          <p:cNvSpPr txBox="1">
            <a:spLocks noChangeArrowheads="1"/>
          </p:cNvSpPr>
          <p:nvPr/>
        </p:nvSpPr>
        <p:spPr bwMode="auto">
          <a:xfrm>
            <a:off x="5478462" y="3471863"/>
            <a:ext cx="3613151" cy="24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marL="169863" marR="0" lvl="0" indent="-169863" algn="l" defTabSz="455613" rtl="0" eaLnBrk="1" fontAlgn="base" latinLnBrk="0" hangingPunct="1">
              <a:lnSpc>
                <a:spcPct val="110000"/>
              </a:lnSpc>
              <a:spcBef>
                <a:spcPct val="0"/>
              </a:spcBef>
              <a:spcAft>
                <a:spcPct val="0"/>
              </a:spcAft>
              <a:buClr>
                <a:srgbClr val="F2BF05"/>
              </a:buClr>
              <a:buSzPct val="110000"/>
              <a:buFont typeface="Wingdings" panose="05000000000000000000" pitchFamily="2" charset="2"/>
              <a:buChar char="Ø"/>
              <a:tabLst/>
              <a:defRPr/>
            </a:pPr>
            <a:r>
              <a:rPr kumimoji="0" lang="en-US" sz="1000" b="0" i="0" u="none" strike="noStrike" kern="1200" cap="none" spc="0" normalizeH="0" baseline="0" noProof="0" dirty="0">
                <a:ln>
                  <a:noFill/>
                </a:ln>
                <a:solidFill>
                  <a:srgbClr val="373737"/>
                </a:solidFill>
                <a:effectLst/>
                <a:uLnTx/>
                <a:uFillTx/>
                <a:latin typeface="Arial" panose="020B0604020202020204" pitchFamily="34" charset="0"/>
                <a:ea typeface="+mn-ea"/>
                <a:cs typeface="+mn-cs"/>
              </a:rPr>
              <a:t>Victor Armstrong</a:t>
            </a:r>
            <a:endParaRPr kumimoji="0" lang="en-US" altLang="en-US" sz="1000" b="0" i="0" u="none" strike="noStrike" kern="1200" cap="none" spc="0" normalizeH="0" baseline="0" noProof="0" dirty="0">
              <a:ln>
                <a:noFill/>
              </a:ln>
              <a:solidFill>
                <a:srgbClr val="373737"/>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D6A055A0-05AF-60E2-6BCC-4E83EB94867B}"/>
              </a:ext>
            </a:extLst>
          </p:cNvPr>
          <p:cNvCxnSpPr/>
          <p:nvPr/>
        </p:nvCxnSpPr>
        <p:spPr>
          <a:xfrm>
            <a:off x="5580063" y="3352800"/>
            <a:ext cx="3563937" cy="0"/>
          </a:xfrm>
          <a:prstGeom prst="line">
            <a:avLst/>
          </a:prstGeom>
          <a:ln w="12700">
            <a:solidFill>
              <a:schemeClr val="bg2"/>
            </a:solidFill>
          </a:ln>
        </p:spPr>
        <p:style>
          <a:lnRef idx="1">
            <a:schemeClr val="dk1"/>
          </a:lnRef>
          <a:fillRef idx="0">
            <a:schemeClr val="dk1"/>
          </a:fillRef>
          <a:effectRef idx="0">
            <a:schemeClr val="dk1"/>
          </a:effectRef>
          <a:fontRef idx="minor">
            <a:schemeClr val="tx1"/>
          </a:fontRef>
        </p:style>
      </p:cxnSp>
      <p:sp>
        <p:nvSpPr>
          <p:cNvPr id="54282" name="Slide Number Placeholder 1">
            <a:extLst>
              <a:ext uri="{FF2B5EF4-FFF2-40B4-BE49-F238E27FC236}">
                <a16:creationId xmlns:a16="http://schemas.microsoft.com/office/drawing/2014/main" id="{1F7A1990-8082-2D77-668F-98CA5F9E38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EF1268A-5446-456E-BEA3-95C732A09A30}" type="slidenum">
              <a:rPr kumimoji="0" lang="en-US" altLang="en-US" sz="800" b="1"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800" b="1"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124C4DFF-04B9-BF8F-0C5D-0DFF096B499F}"/>
              </a:ext>
            </a:extLst>
          </p:cNvPr>
          <p:cNvSpPr txBox="1">
            <a:spLocks/>
          </p:cNvSpPr>
          <p:nvPr/>
        </p:nvSpPr>
        <p:spPr>
          <a:xfrm>
            <a:off x="5575221" y="4778155"/>
            <a:ext cx="3050303" cy="217597"/>
          </a:xfrm>
          <a:prstGeom prst="rect">
            <a:avLst/>
          </a:prstGeom>
        </p:spPr>
        <p:txBody>
          <a:bodyPr vert="horz" wrap="square" lIns="91440" tIns="45720" rIns="91440" bIns="45720" rtlCol="0" anchor="ctr">
            <a:spAutoFit/>
          </a:bodyPr>
          <a:lstStyle>
            <a:defPPr>
              <a:defRPr lang="en-US"/>
            </a:defPPr>
            <a:lvl1pPr marL="0" algn="r" defTabSz="457200" rtl="0" eaLnBrk="1" fontAlgn="auto" latinLnBrk="0" hangingPunct="1">
              <a:spcBef>
                <a:spcPts val="0"/>
              </a:spcBef>
              <a:spcAft>
                <a:spcPts val="0"/>
              </a:spcAft>
              <a:defRPr sz="800" b="1" i="0" kern="1200" smtClean="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Equity in Suicide Prevention</a:t>
            </a:r>
          </a:p>
        </p:txBody>
      </p:sp>
    </p:spTree>
    <p:extLst>
      <p:ext uri="{BB962C8B-B14F-4D97-AF65-F5344CB8AC3E}">
        <p14:creationId xmlns:p14="http://schemas.microsoft.com/office/powerpoint/2010/main" val="41884530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5639" r="5639"/>
          <a:stretch/>
        </p:blipFill>
        <p:spPr>
          <a:xfrm>
            <a:off x="0" y="3"/>
            <a:ext cx="9144000" cy="5153187"/>
          </a:xfrm>
          <a:prstGeom prst="rect">
            <a:avLst/>
          </a:prstGeom>
        </p:spPr>
      </p:pic>
      <p:sp>
        <p:nvSpPr>
          <p:cNvPr id="22" name="Rectangle 21"/>
          <p:cNvSpPr/>
          <p:nvPr/>
        </p:nvSpPr>
        <p:spPr>
          <a:xfrm>
            <a:off x="0" y="2844447"/>
            <a:ext cx="9144000" cy="1608072"/>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17" name="TextBox 16"/>
          <p:cNvSpPr txBox="1"/>
          <p:nvPr/>
        </p:nvSpPr>
        <p:spPr>
          <a:xfrm>
            <a:off x="362735" y="3334164"/>
            <a:ext cx="3899303" cy="507831"/>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Questions</a:t>
            </a:r>
            <a:r>
              <a:rPr lang="en-US" sz="2700" dirty="0">
                <a:solidFill>
                  <a:srgbClr val="FAFAFA"/>
                </a:solidFill>
                <a:latin typeface="Arial" charset="0"/>
                <a:ea typeface="Arial" charset="0"/>
                <a:cs typeface="Arial" charset="0"/>
              </a:rPr>
              <a:t>?</a:t>
            </a:r>
          </a:p>
        </p:txBody>
      </p:sp>
      <p:cxnSp>
        <p:nvCxnSpPr>
          <p:cNvPr id="7" name="Straight Connector 6"/>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0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5436464D-A197-0B9F-F55A-09A3BC1D20EC}"/>
              </a:ext>
            </a:extLst>
          </p:cNvPr>
          <p:cNvSpPr>
            <a:spLocks noGrp="1" noChangeArrowheads="1"/>
          </p:cNvSpPr>
          <p:nvPr>
            <p:ph sz="quarter" idx="10"/>
          </p:nvPr>
        </p:nvSpPr>
        <p:spPr>
          <a:xfrm>
            <a:off x="374650" y="1341438"/>
            <a:ext cx="3844925" cy="3232838"/>
          </a:xfrm>
        </p:spPr>
        <p:txBody>
          <a:bodyPr/>
          <a:lstStyle/>
          <a:p>
            <a:r>
              <a:rPr lang="en-US" altLang="en-US" dirty="0"/>
              <a:t>Suicide Prevention Resource Center: </a:t>
            </a:r>
            <a:br>
              <a:rPr lang="en-US" altLang="en-US" dirty="0"/>
            </a:br>
            <a:r>
              <a:rPr lang="en-US" altLang="en-US" dirty="0">
                <a:hlinkClick r:id="rId3"/>
              </a:rPr>
              <a:t>www.sprc.org</a:t>
            </a:r>
            <a:endParaRPr lang="en-US" altLang="en-US" dirty="0"/>
          </a:p>
          <a:p>
            <a:r>
              <a:rPr lang="en-US" altLang="en-US" dirty="0"/>
              <a:t>Substance Abuse and Mental Health Services Administration: </a:t>
            </a:r>
            <a:br>
              <a:rPr lang="en-US" altLang="en-US" dirty="0">
                <a:hlinkClick r:id="rId4"/>
              </a:rPr>
            </a:br>
            <a:r>
              <a:rPr lang="en-US" altLang="en-US" dirty="0">
                <a:hlinkClick r:id="rId4"/>
              </a:rPr>
              <a:t>www.samhsa.gov</a:t>
            </a:r>
            <a:endParaRPr lang="en-US" altLang="en-US" dirty="0"/>
          </a:p>
          <a:p>
            <a:r>
              <a:rPr lang="en-US" altLang="en-US" dirty="0"/>
              <a:t>National Action Alliance for Suicide Prevention: </a:t>
            </a:r>
            <a:br>
              <a:rPr lang="en-US" altLang="en-US" dirty="0">
                <a:hlinkClick r:id="rId4"/>
              </a:rPr>
            </a:br>
            <a:r>
              <a:rPr lang="en-US" altLang="en-US" dirty="0">
                <a:hlinkClick r:id="rId5"/>
              </a:rPr>
              <a:t>www.actionallianceforsuicideprevention.org</a:t>
            </a:r>
            <a:endParaRPr lang="en-US" altLang="en-US" dirty="0"/>
          </a:p>
          <a:p>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rPr>
              <a:t>American Foundation for Suicide Prevention State Policy Priorities: </a:t>
            </a:r>
            <a:b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hlinkClick r:id="rId6"/>
              </a:rPr>
            </a:br>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hlinkClick r:id="rId7"/>
              </a:rPr>
              <a:t>https://afsp.org/our-work/advocacy/public-policy-priorities/</a:t>
            </a:r>
            <a:endPar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endParaRPr>
          </a:p>
          <a:p>
            <a:endParaRPr lang="en-US" altLang="en-US" dirty="0"/>
          </a:p>
        </p:txBody>
      </p:sp>
      <p:sp>
        <p:nvSpPr>
          <p:cNvPr id="60419" name="Title 1">
            <a:extLst>
              <a:ext uri="{FF2B5EF4-FFF2-40B4-BE49-F238E27FC236}">
                <a16:creationId xmlns:a16="http://schemas.microsoft.com/office/drawing/2014/main" id="{C95E9C58-7036-C191-20ED-DF6F9CB5AB86}"/>
              </a:ext>
            </a:extLst>
          </p:cNvPr>
          <p:cNvSpPr>
            <a:spLocks noGrp="1" noChangeArrowheads="1"/>
          </p:cNvSpPr>
          <p:nvPr>
            <p:ph type="title"/>
          </p:nvPr>
        </p:nvSpPr>
        <p:spPr>
          <a:xfrm>
            <a:off x="374650" y="233363"/>
            <a:ext cx="6365875" cy="585787"/>
          </a:xfrm>
        </p:spPr>
        <p:txBody>
          <a:bodyPr/>
          <a:lstStyle/>
          <a:p>
            <a:r>
              <a:rPr lang="en-US" altLang="en-US">
                <a:latin typeface="Arial" panose="020B0604020202020204" pitchFamily="34" charset="0"/>
                <a:cs typeface="Arial" panose="020B0604020202020204" pitchFamily="34" charset="0"/>
              </a:rPr>
              <a:t>Resources </a:t>
            </a:r>
          </a:p>
        </p:txBody>
      </p:sp>
      <p:sp>
        <p:nvSpPr>
          <p:cNvPr id="60421" name="Content Placeholder 2">
            <a:extLst>
              <a:ext uri="{FF2B5EF4-FFF2-40B4-BE49-F238E27FC236}">
                <a16:creationId xmlns:a16="http://schemas.microsoft.com/office/drawing/2014/main" id="{B54796A6-F2C9-C393-6CE8-7CA8FEBE2255}"/>
              </a:ext>
            </a:extLst>
          </p:cNvPr>
          <p:cNvSpPr txBox="1">
            <a:spLocks noChangeArrowheads="1"/>
          </p:cNvSpPr>
          <p:nvPr/>
        </p:nvSpPr>
        <p:spPr bwMode="auto">
          <a:xfrm>
            <a:off x="4572000" y="1339106"/>
            <a:ext cx="3846512" cy="306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spcAft>
                <a:spcPts val="800"/>
              </a:spcAft>
              <a:buClr>
                <a:schemeClr val="accent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677863" indent="-227013" defTabSz="452438">
              <a:spcAft>
                <a:spcPts val="80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906463" indent="-227013" defTabSz="452438">
              <a:spcBef>
                <a:spcPct val="20000"/>
              </a:spcBef>
              <a:buFont typeface="Arial" panose="020B0604020202020204" pitchFamily="34" charset="0"/>
              <a:buChar char="•"/>
              <a:defRPr sz="1700">
                <a:solidFill>
                  <a:srgbClr val="6C6463"/>
                </a:solidFill>
                <a:latin typeface="Gill Sans MT" panose="020B0502020104020203" pitchFamily="34" charset="0"/>
                <a:cs typeface="Arial" panose="020B0604020202020204" pitchFamily="34" charset="0"/>
              </a:defRPr>
            </a:lvl3pPr>
            <a:lvl4pPr marL="1136650" indent="-228600" defTabSz="452438">
              <a:spcBef>
                <a:spcPct val="20000"/>
              </a:spcBef>
              <a:buFont typeface="Arial" panose="020B0604020202020204" pitchFamily="34" charset="0"/>
              <a:buChar char="–"/>
              <a:defRPr sz="1500">
                <a:solidFill>
                  <a:srgbClr val="6C6463"/>
                </a:solidFill>
                <a:latin typeface="Gill Sans MT" panose="020B0502020104020203" pitchFamily="34" charset="0"/>
                <a:cs typeface="Arial" panose="020B0604020202020204" pitchFamily="34" charset="0"/>
              </a:defRPr>
            </a:lvl4pPr>
            <a:lvl5pPr marL="1244600" indent="-227013" defTabSz="452438">
              <a:spcBef>
                <a:spcPct val="20000"/>
              </a:spcBef>
              <a:buFont typeface="Arial" panose="020B0604020202020204" pitchFamily="34" charset="0"/>
              <a:buChar char="»"/>
              <a:defRPr sz="1300">
                <a:solidFill>
                  <a:srgbClr val="6C6463"/>
                </a:solidFill>
                <a:latin typeface="Gill Sans MT" panose="020B0502020104020203" pitchFamily="34" charset="0"/>
                <a:cs typeface="Arial" panose="020B0604020202020204" pitchFamily="34" charset="0"/>
              </a:defRPr>
            </a:lvl5pPr>
            <a:lvl6pPr marL="1701800" indent="-227013" defTabSz="452438" fontAlgn="base">
              <a:spcBef>
                <a:spcPct val="20000"/>
              </a:spcBef>
              <a:spcAft>
                <a:spcPct val="0"/>
              </a:spcAft>
              <a:buFont typeface="Arial" panose="020B0604020202020204" pitchFamily="34" charset="0"/>
              <a:buChar char="»"/>
              <a:defRPr sz="1300">
                <a:solidFill>
                  <a:srgbClr val="6C6463"/>
                </a:solidFill>
                <a:latin typeface="Gill Sans MT" panose="020B0502020104020203" pitchFamily="34" charset="0"/>
                <a:cs typeface="Arial" panose="020B0604020202020204" pitchFamily="34" charset="0"/>
              </a:defRPr>
            </a:lvl6pPr>
            <a:lvl7pPr marL="2159000" indent="-227013" defTabSz="452438" fontAlgn="base">
              <a:spcBef>
                <a:spcPct val="20000"/>
              </a:spcBef>
              <a:spcAft>
                <a:spcPct val="0"/>
              </a:spcAft>
              <a:buFont typeface="Arial" panose="020B0604020202020204" pitchFamily="34" charset="0"/>
              <a:buChar char="»"/>
              <a:defRPr sz="1300">
                <a:solidFill>
                  <a:srgbClr val="6C6463"/>
                </a:solidFill>
                <a:latin typeface="Gill Sans MT" panose="020B0502020104020203" pitchFamily="34" charset="0"/>
                <a:cs typeface="Arial" panose="020B0604020202020204" pitchFamily="34" charset="0"/>
              </a:defRPr>
            </a:lvl7pPr>
            <a:lvl8pPr marL="2616200" indent="-227013" defTabSz="452438" fontAlgn="base">
              <a:spcBef>
                <a:spcPct val="20000"/>
              </a:spcBef>
              <a:spcAft>
                <a:spcPct val="0"/>
              </a:spcAft>
              <a:buFont typeface="Arial" panose="020B0604020202020204" pitchFamily="34" charset="0"/>
              <a:buChar char="»"/>
              <a:defRPr sz="1300">
                <a:solidFill>
                  <a:srgbClr val="6C6463"/>
                </a:solidFill>
                <a:latin typeface="Gill Sans MT" panose="020B0502020104020203" pitchFamily="34" charset="0"/>
                <a:cs typeface="Arial" panose="020B0604020202020204" pitchFamily="34" charset="0"/>
              </a:defRPr>
            </a:lvl8pPr>
            <a:lvl9pPr marL="3073400" indent="-227013" defTabSz="452438" fontAlgn="base">
              <a:spcBef>
                <a:spcPct val="20000"/>
              </a:spcBef>
              <a:spcAft>
                <a:spcPct val="0"/>
              </a:spcAft>
              <a:buFont typeface="Arial" panose="020B0604020202020204" pitchFamily="34" charset="0"/>
              <a:buChar char="»"/>
              <a:defRPr sz="1300">
                <a:solidFill>
                  <a:srgbClr val="6C6463"/>
                </a:solidFill>
                <a:latin typeface="Gill Sans MT" panose="020B0502020104020203" pitchFamily="34" charset="0"/>
                <a:cs typeface="Arial" panose="020B0604020202020204" pitchFamily="34" charset="0"/>
              </a:defRPr>
            </a:lvl9pPr>
          </a:lstStyle>
          <a:p>
            <a:pPr marL="0" marR="0" lvl="0" indent="0" algn="l" defTabSz="452438" rtl="0" eaLnBrk="1" fontAlgn="base" latinLnBrk="0" hangingPunct="1">
              <a:lnSpc>
                <a:spcPct val="100000"/>
              </a:lnSpc>
              <a:spcBef>
                <a:spcPct val="0"/>
              </a:spcBef>
              <a:spcAft>
                <a:spcPts val="800"/>
              </a:spcAft>
              <a:buClr>
                <a:srgbClr val="F2BF05"/>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rPr>
              <a:t>Resources for Black Community: </a:t>
            </a:r>
            <a:b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hlinkClick r:id="rId4"/>
              </a:rPr>
            </a:br>
            <a:r>
              <a:rPr kumimoji="0" lang="en-US" sz="1400" b="0" i="0" u="sng" strike="noStrike" kern="1200" cap="none" spc="0" normalizeH="0" baseline="0" noProof="0" dirty="0">
                <a:ln>
                  <a:noFill/>
                </a:ln>
                <a:solidFill>
                  <a:srgbClr val="303030"/>
                </a:solidFill>
                <a:effectLst/>
                <a:highlight>
                  <a:srgbClr val="FFFFFF"/>
                </a:highlight>
                <a:uLnTx/>
                <a:uFillTx/>
                <a:latin typeface="Arial" panose="020B0604020202020204"/>
                <a:ea typeface="Times New Roman" panose="02020603050405020304" pitchFamily="18" charset="0"/>
                <a:cs typeface="Arial" panose="020B0604020202020204" pitchFamily="34" charset="0"/>
                <a:hlinkClick r:id="rId8"/>
              </a:rPr>
              <a:t>988lifeline.org/help-yourself/black-mental-health </a:t>
            </a:r>
            <a:endParaRPr lang="en-US" u="sng" dirty="0">
              <a:solidFill>
                <a:srgbClr val="303030"/>
              </a:solidFill>
              <a:highlight>
                <a:srgbClr val="FFFFFF"/>
              </a:highlight>
              <a:latin typeface="Arial" panose="020B0604020202020204"/>
              <a:ea typeface="Times New Roman" panose="02020603050405020304" pitchFamily="18" charset="0"/>
            </a:endParaRPr>
          </a:p>
          <a:p>
            <a:pPr marL="0" marR="0" lvl="0" indent="0" algn="l" defTabSz="452438" rtl="0" eaLnBrk="1" fontAlgn="base" latinLnBrk="0" hangingPunct="1">
              <a:lnSpc>
                <a:spcPct val="100000"/>
              </a:lnSpc>
              <a:spcBef>
                <a:spcPct val="0"/>
              </a:spcBef>
              <a:spcAft>
                <a:spcPts val="800"/>
              </a:spcAft>
              <a:buClr>
                <a:srgbClr val="F2BF05"/>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rPr>
              <a:t>Trans Lifeline:                  </a:t>
            </a:r>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hlinkClick r:id="rId9"/>
              </a:rPr>
              <a:t>https://translifeline.org/</a:t>
            </a:r>
            <a: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rPr>
              <a:t> </a:t>
            </a:r>
            <a:br>
              <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hlinkClick r:id="rId4"/>
              </a:rPr>
            </a:br>
            <a:r>
              <a:rPr kumimoji="0" lang="en-US" sz="1400" b="0" i="0" u="none" strike="noStrike" kern="1200" cap="none" spc="0" normalizeH="0" baseline="0" noProof="0" dirty="0">
                <a:ln>
                  <a:noFill/>
                </a:ln>
                <a:solidFill>
                  <a:srgbClr val="303030"/>
                </a:solidFill>
                <a:effectLst/>
                <a:highlight>
                  <a:srgbClr val="FFFFFF"/>
                </a:highlight>
                <a:uLnTx/>
                <a:uFillTx/>
                <a:latin typeface="Arial" panose="020B0604020202020204"/>
                <a:ea typeface="Times New Roman" panose="02020603050405020304" pitchFamily="18" charset="0"/>
                <a:cs typeface="Arial" panose="020B0604020202020204" pitchFamily="34" charset="0"/>
              </a:rPr>
              <a:t>1-877-565-8860 (para español presiona el 2)</a:t>
            </a:r>
          </a:p>
          <a:p>
            <a:pPr fontAlgn="base">
              <a:spcBef>
                <a:spcPct val="0"/>
              </a:spcBef>
              <a:buClr>
                <a:srgbClr val="F2BF05"/>
              </a:buClr>
              <a:buNone/>
            </a:pPr>
            <a:r>
              <a:rPr kumimoji="0" lang="en-US" sz="1400" b="0" i="0" u="none" strike="noStrike" kern="1200" cap="none" spc="0" normalizeH="0" baseline="0" noProof="0" dirty="0">
                <a:ln>
                  <a:noFill/>
                </a:ln>
                <a:solidFill>
                  <a:srgbClr val="373737"/>
                </a:solidFill>
                <a:effectLst/>
                <a:highlight>
                  <a:srgbClr val="FFFFFF"/>
                </a:highlight>
                <a:uLnTx/>
                <a:uFillTx/>
                <a:latin typeface="Arial" panose="020B0604020202020204"/>
                <a:ea typeface="Times New Roman" panose="02020603050405020304" pitchFamily="18" charset="0"/>
                <a:cs typeface="Arial" panose="020B0604020202020204" pitchFamily="34" charset="0"/>
              </a:rPr>
              <a:t>Veteran Crisis Line: </a:t>
            </a:r>
            <a:r>
              <a:rPr kumimoji="0" lang="en-US" sz="1400" b="0" i="0" u="none" strike="noStrike" kern="1200" cap="none" spc="0" normalizeH="0" baseline="0" noProof="0" dirty="0">
                <a:ln>
                  <a:noFill/>
                </a:ln>
                <a:solidFill>
                  <a:srgbClr val="373737"/>
                </a:solidFill>
                <a:effectLst/>
                <a:highlight>
                  <a:srgbClr val="FFFFFF"/>
                </a:highlight>
                <a:uLnTx/>
                <a:uFillTx/>
                <a:latin typeface="Arial" panose="020B0604020202020204"/>
                <a:ea typeface="Times New Roman" panose="02020603050405020304" pitchFamily="18" charset="0"/>
                <a:cs typeface="Arial" panose="020B0604020202020204" pitchFamily="34" charset="0"/>
                <a:hlinkClick r:id="rId10"/>
              </a:rPr>
              <a:t>https://www.veteranscrisisline.net</a:t>
            </a:r>
            <a:r>
              <a:rPr kumimoji="0" lang="en-US" sz="1400" b="0" i="0" u="none" strike="noStrike" kern="1200" cap="none" spc="0" normalizeH="0" baseline="0" noProof="0" dirty="0">
                <a:ln>
                  <a:noFill/>
                </a:ln>
                <a:solidFill>
                  <a:srgbClr val="373737"/>
                </a:solidFill>
                <a:effectLst/>
                <a:highlight>
                  <a:srgbClr val="FFFFFF"/>
                </a:highlight>
                <a:uLnTx/>
                <a:uFillTx/>
                <a:latin typeface="Arial" panose="020B0604020202020204"/>
                <a:ea typeface="Times New Roman" panose="02020603050405020304" pitchFamily="18" charset="0"/>
                <a:cs typeface="Arial" panose="020B0604020202020204" pitchFamily="34" charset="0"/>
              </a:rPr>
              <a:t>                                      </a:t>
            </a:r>
            <a:r>
              <a:rPr lang="en-US" dirty="0">
                <a:solidFill>
                  <a:srgbClr val="303030"/>
                </a:solidFill>
                <a:effectLst/>
                <a:highlight>
                  <a:srgbClr val="FFFFFF"/>
                </a:highlight>
                <a:latin typeface="+mn-lt"/>
                <a:ea typeface="Times New Roman" panose="02020603050405020304" pitchFamily="18" charset="0"/>
              </a:rPr>
              <a:t>988, then select 1, or text 838255</a:t>
            </a:r>
          </a:p>
          <a:p>
            <a:pPr fontAlgn="base">
              <a:spcBef>
                <a:spcPct val="0"/>
              </a:spcBef>
              <a:buClr>
                <a:srgbClr val="F2BF05"/>
              </a:buClr>
              <a:buNone/>
            </a:pPr>
            <a:r>
              <a:rPr lang="en-US" dirty="0">
                <a:solidFill>
                  <a:srgbClr val="303030"/>
                </a:solidFill>
                <a:highlight>
                  <a:srgbClr val="FFFFFF"/>
                </a:highlight>
                <a:latin typeface="+mn-lt"/>
                <a:ea typeface="Times New Roman" panose="02020603050405020304" pitchFamily="18" charset="0"/>
              </a:rPr>
              <a:t>Physicians Support Line:  </a:t>
            </a:r>
            <a:r>
              <a:rPr lang="en-US" dirty="0">
                <a:solidFill>
                  <a:srgbClr val="303030"/>
                </a:solidFill>
                <a:highlight>
                  <a:srgbClr val="FFFFFF"/>
                </a:highlight>
                <a:latin typeface="+mn-lt"/>
                <a:ea typeface="Times New Roman" panose="02020603050405020304" pitchFamily="18" charset="0"/>
                <a:hlinkClick r:id="rId11"/>
              </a:rPr>
              <a:t>https://www.physiciansupportline.com/</a:t>
            </a:r>
            <a:r>
              <a:rPr lang="en-US" dirty="0">
                <a:solidFill>
                  <a:srgbClr val="303030"/>
                </a:solidFill>
                <a:highlight>
                  <a:srgbClr val="FFFFFF"/>
                </a:highlight>
                <a:latin typeface="+mn-lt"/>
                <a:ea typeface="Times New Roman" panose="02020603050405020304" pitchFamily="18" charset="0"/>
              </a:rPr>
              <a:t>                           1-888-409-0141</a:t>
            </a:r>
            <a:endParaRPr lang="en-US" dirty="0">
              <a:solidFill>
                <a:srgbClr val="303030"/>
              </a:solidFill>
              <a:effectLst/>
              <a:highlight>
                <a:srgbClr val="FFFFFF"/>
              </a:highlight>
              <a:latin typeface="+mn-lt"/>
              <a:ea typeface="Times New Roman" panose="02020603050405020304" pitchFamily="18" charset="0"/>
            </a:endParaRPr>
          </a:p>
          <a:p>
            <a:pPr fontAlgn="base">
              <a:spcBef>
                <a:spcPct val="0"/>
              </a:spcBef>
              <a:buClr>
                <a:srgbClr val="F2BF05"/>
              </a:buClr>
              <a:buNone/>
            </a:pPr>
            <a:endParaRPr lang="en-US" dirty="0">
              <a:effectLst/>
              <a:highlight>
                <a:srgbClr val="FFFFFF"/>
              </a:highlight>
              <a:latin typeface="+mn-lt"/>
              <a:ea typeface="Times New Roman" panose="02020603050405020304" pitchFamily="18" charset="0"/>
            </a:endParaRPr>
          </a:p>
          <a:p>
            <a:pPr marL="0" marR="0" lvl="0" indent="0" algn="l" defTabSz="452438" rtl="0" eaLnBrk="1" fontAlgn="base" latinLnBrk="0" hangingPunct="1">
              <a:lnSpc>
                <a:spcPct val="100000"/>
              </a:lnSpc>
              <a:spcBef>
                <a:spcPct val="0"/>
              </a:spcBef>
              <a:spcAft>
                <a:spcPts val="800"/>
              </a:spcAft>
              <a:buClr>
                <a:srgbClr val="F2BF05"/>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373737"/>
              </a:solidFill>
              <a:effectLst/>
              <a:highlight>
                <a:srgbClr val="FFFFFF"/>
              </a:highlight>
              <a:uLnTx/>
              <a:uFillTx/>
              <a:latin typeface="Arial" panose="020B0604020202020204"/>
              <a:ea typeface="Times New Roman" panose="02020603050405020304" pitchFamily="18" charset="0"/>
              <a:cs typeface="Arial" panose="020B0604020202020204" pitchFamily="34" charset="0"/>
            </a:endParaRPr>
          </a:p>
          <a:p>
            <a:pPr marL="0" marR="0" lvl="0" indent="0" algn="l" defTabSz="452438" rtl="0" eaLnBrk="1" fontAlgn="base" latinLnBrk="0" hangingPunct="1">
              <a:lnSpc>
                <a:spcPct val="100000"/>
              </a:lnSpc>
              <a:spcBef>
                <a:spcPct val="0"/>
              </a:spcBef>
              <a:spcAft>
                <a:spcPts val="800"/>
              </a:spcAft>
              <a:buClr>
                <a:srgbClr val="F2BF05"/>
              </a:buClr>
              <a:buSzTx/>
              <a:buFont typeface="Arial" panose="020B0604020202020204" pitchFamily="34" charset="0"/>
              <a:buNone/>
              <a:tabLst/>
              <a:defRPr/>
            </a:pPr>
            <a:endParaRPr kumimoji="0" lang="en-US" altLang="en-US" sz="1400" b="0" i="0" u="none" strike="noStrike" kern="1200" cap="none" spc="0" normalizeH="0" baseline="0" noProof="0" dirty="0">
              <a:ln>
                <a:noFill/>
              </a:ln>
              <a:solidFill>
                <a:srgbClr val="373737"/>
              </a:solidFill>
              <a:effectLst/>
              <a:uLnTx/>
              <a:uFillTx/>
              <a:latin typeface="Arial" panose="020B0604020202020204" pitchFamily="34" charset="0"/>
              <a:ea typeface="+mn-ea"/>
              <a:cs typeface="Calibri" panose="020F0502020204030204" pitchFamily="34" charset="0"/>
            </a:endParaRPr>
          </a:p>
        </p:txBody>
      </p:sp>
      <p:sp>
        <p:nvSpPr>
          <p:cNvPr id="60422" name="Slide Number Placeholder 5">
            <a:extLst>
              <a:ext uri="{FF2B5EF4-FFF2-40B4-BE49-F238E27FC236}">
                <a16:creationId xmlns:a16="http://schemas.microsoft.com/office/drawing/2014/main" id="{6C1CBACB-F7B5-9D18-87A7-F83815C1981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D24A490-A650-4B65-A069-CEA2132506C2}" type="slidenum">
              <a:rPr kumimoji="0" lang="en-US" altLang="en-US" sz="800" b="1"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800" b="1"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endParaRPr>
          </a:p>
        </p:txBody>
      </p:sp>
      <p:sp>
        <p:nvSpPr>
          <p:cNvPr id="2" name="Footer Placeholder 4">
            <a:extLst>
              <a:ext uri="{FF2B5EF4-FFF2-40B4-BE49-F238E27FC236}">
                <a16:creationId xmlns:a16="http://schemas.microsoft.com/office/drawing/2014/main" id="{655FCB92-EA09-B8E1-6569-02F128E9CB4E}"/>
              </a:ext>
            </a:extLst>
          </p:cNvPr>
          <p:cNvSpPr txBox="1">
            <a:spLocks/>
          </p:cNvSpPr>
          <p:nvPr/>
        </p:nvSpPr>
        <p:spPr>
          <a:xfrm>
            <a:off x="5575221" y="4778155"/>
            <a:ext cx="3050303" cy="217597"/>
          </a:xfrm>
          <a:prstGeom prst="rect">
            <a:avLst/>
          </a:prstGeom>
        </p:spPr>
        <p:txBody>
          <a:bodyPr vert="horz" wrap="square" lIns="91440" tIns="45720" rIns="91440" bIns="45720" rtlCol="0" anchor="ctr">
            <a:spAutoFit/>
          </a:bodyPr>
          <a:lstStyle>
            <a:defPPr>
              <a:defRPr lang="en-US"/>
            </a:defPPr>
            <a:lvl1pPr marL="0" algn="r" defTabSz="457200" rtl="0" eaLnBrk="1" fontAlgn="auto" latinLnBrk="0" hangingPunct="1">
              <a:spcBef>
                <a:spcPts val="0"/>
              </a:spcBef>
              <a:spcAft>
                <a:spcPts val="0"/>
              </a:spcAft>
              <a:defRPr sz="800" b="1" i="0" kern="1200" smtClean="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dirty="0">
                <a:latin typeface="Arial" panose="020B0604020202020204" pitchFamily="34" charset="0"/>
                <a:cs typeface="Arial" panose="020B0604020202020204" pitchFamily="34" charset="0"/>
              </a:rPr>
              <a:t>Equity in Suicide Prevention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3" y="2691542"/>
            <a:ext cx="3708628" cy="1867757"/>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r>
              <a:rPr lang="en-US" sz="1400" b="0" dirty="0">
                <a:solidFill>
                  <a:schemeClr val="tx1"/>
                </a:solidFill>
                <a:latin typeface="Arial" charset="0"/>
                <a:ea typeface="Arial" charset="0"/>
                <a:cs typeface="Arial" charset="0"/>
              </a:rPr>
              <a:t>Vic Armstrong</a:t>
            </a:r>
          </a:p>
          <a:p>
            <a:r>
              <a:rPr lang="en-US" sz="1400" b="0" dirty="0">
                <a:solidFill>
                  <a:schemeClr val="tx1"/>
                </a:solidFill>
                <a:latin typeface="Arial" charset="0"/>
                <a:ea typeface="Arial" charset="0"/>
                <a:cs typeface="Arial" charset="0"/>
                <a:hlinkClick r:id="rId3"/>
              </a:rPr>
              <a:t>varmstrong@afsp.org</a:t>
            </a:r>
            <a:endParaRPr lang="en-US" sz="1400" b="0" dirty="0">
              <a:solidFill>
                <a:schemeClr val="tx1"/>
              </a:solidFill>
              <a:latin typeface="Arial" charset="0"/>
              <a:ea typeface="Arial" charset="0"/>
              <a:cs typeface="Arial" charset="0"/>
            </a:endParaRPr>
          </a:p>
          <a:p>
            <a:endParaRPr lang="en-US" sz="1400" b="0" dirty="0">
              <a:solidFill>
                <a:schemeClr val="tx1"/>
              </a:solidFill>
              <a:latin typeface="Arial" charset="0"/>
              <a:ea typeface="Arial" charset="0"/>
              <a:cs typeface="Arial" charset="0"/>
            </a:endParaRPr>
          </a:p>
          <a:p>
            <a:r>
              <a:rPr lang="en-US" sz="1400" dirty="0">
                <a:solidFill>
                  <a:schemeClr val="tx1"/>
                </a:solidFill>
                <a:latin typeface="Arial" charset="0"/>
                <a:ea typeface="Arial" charset="0"/>
                <a:cs typeface="Arial" charset="0"/>
              </a:rPr>
              <a:t>X</a:t>
            </a:r>
            <a:r>
              <a:rPr lang="en-US" sz="1400" b="0" dirty="0">
                <a:solidFill>
                  <a:schemeClr val="tx1"/>
                </a:solidFill>
                <a:latin typeface="Arial" charset="0"/>
                <a:ea typeface="Arial" charset="0"/>
                <a:cs typeface="Arial" charset="0"/>
              </a:rPr>
              <a:t> @1of2Vics</a:t>
            </a:r>
          </a:p>
          <a:p>
            <a:r>
              <a:rPr lang="en-US" sz="1400" dirty="0">
                <a:solidFill>
                  <a:schemeClr val="tx1"/>
                </a:solidFill>
                <a:latin typeface="Arial" charset="0"/>
                <a:ea typeface="Arial" charset="0"/>
                <a:cs typeface="Arial" charset="0"/>
              </a:rPr>
              <a:t>Facebook</a:t>
            </a:r>
            <a:r>
              <a:rPr lang="en-US" sz="1400" b="0" dirty="0">
                <a:solidFill>
                  <a:schemeClr val="tx1"/>
                </a:solidFill>
                <a:latin typeface="Arial" charset="0"/>
                <a:ea typeface="Arial" charset="0"/>
                <a:cs typeface="Arial" charset="0"/>
              </a:rPr>
              <a:t> @1of2Vics</a:t>
            </a:r>
          </a:p>
          <a:p>
            <a:r>
              <a:rPr lang="en-US" sz="1400" dirty="0">
                <a:solidFill>
                  <a:schemeClr val="tx1"/>
                </a:solidFill>
                <a:latin typeface="Arial" charset="0"/>
                <a:ea typeface="Arial" charset="0"/>
                <a:cs typeface="Arial" charset="0"/>
              </a:rPr>
              <a:t>Instagram </a:t>
            </a:r>
            <a:r>
              <a:rPr lang="en-US" sz="1400" b="0" dirty="0">
                <a:solidFill>
                  <a:schemeClr val="tx1"/>
                </a:solidFill>
                <a:latin typeface="Arial" charset="0"/>
                <a:ea typeface="Arial" charset="0"/>
                <a:cs typeface="Arial" charset="0"/>
              </a:rPr>
              <a:t>@1of2Vics</a:t>
            </a:r>
          </a:p>
          <a:p>
            <a:r>
              <a:rPr lang="en-US" sz="1400" dirty="0">
                <a:solidFill>
                  <a:schemeClr val="tx1"/>
                </a:solidFill>
                <a:latin typeface="Arial" charset="0"/>
                <a:ea typeface="Arial" charset="0"/>
                <a:cs typeface="Arial" charset="0"/>
              </a:rPr>
              <a:t>LinkedIn</a:t>
            </a:r>
            <a:r>
              <a:rPr lang="en-US" sz="1400" b="0" dirty="0">
                <a:solidFill>
                  <a:schemeClr val="tx1"/>
                </a:solidFill>
                <a:latin typeface="Arial" charset="0"/>
                <a:ea typeface="Arial" charset="0"/>
                <a:cs typeface="Arial" charset="0"/>
              </a:rPr>
              <a:t> Victor Armstrong, MSW</a:t>
            </a:r>
          </a:p>
          <a:p>
            <a:endParaRPr lang="en-US" sz="1400" b="0" dirty="0">
              <a:solidFill>
                <a:schemeClr val="tx1"/>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a:p>
            <a:pPr defTabSz="914378"/>
            <a:endParaRPr lang="en-US" sz="1389" b="0" dirty="0">
              <a:solidFill>
                <a:srgbClr val="373737"/>
              </a:solidFill>
              <a:latin typeface="Arial" charset="0"/>
              <a:ea typeface="Arial" charset="0"/>
              <a:cs typeface="Arial" charset="0"/>
            </a:endParaRPr>
          </a:p>
        </p:txBody>
      </p:sp>
      <p:sp>
        <p:nvSpPr>
          <p:cNvPr id="17" name="Text Placeholder 5"/>
          <p:cNvSpPr txBox="1">
            <a:spLocks/>
          </p:cNvSpPr>
          <p:nvPr/>
        </p:nvSpPr>
        <p:spPr>
          <a:xfrm>
            <a:off x="371103" y="1414816"/>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Aft>
                <a:spcPts val="0"/>
              </a:spcAft>
            </a:pPr>
            <a:r>
              <a:rPr lang="en-US" sz="2700" dirty="0">
                <a:solidFill>
                  <a:srgbClr val="373737"/>
                </a:solidFill>
                <a:cs typeface="Arial" charset="0"/>
              </a:rPr>
              <a:t>Thank you!</a:t>
            </a:r>
          </a:p>
        </p:txBody>
      </p:sp>
      <p:cxnSp>
        <p:nvCxnSpPr>
          <p:cNvPr id="26" name="Straight Connector 25"/>
          <p:cNvCxnSpPr/>
          <p:nvPr/>
        </p:nvCxnSpPr>
        <p:spPr>
          <a:xfrm>
            <a:off x="466087" y="2492561"/>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 name="Picture 1" descr="Qr code&#10;&#10;Description automatically generated">
            <a:extLst>
              <a:ext uri="{FF2B5EF4-FFF2-40B4-BE49-F238E27FC236}">
                <a16:creationId xmlns:a16="http://schemas.microsoft.com/office/drawing/2014/main" id="{12C89C17-7D0C-B35F-59EF-03A4DB2F1125}"/>
              </a:ext>
            </a:extLst>
          </p:cNvPr>
          <p:cNvPicPr>
            <a:picLocks noChangeAspect="1"/>
          </p:cNvPicPr>
          <p:nvPr/>
        </p:nvPicPr>
        <p:blipFill>
          <a:blip r:embed="rId4"/>
          <a:stretch>
            <a:fillRect/>
          </a:stretch>
        </p:blipFill>
        <p:spPr>
          <a:xfrm>
            <a:off x="5458357" y="700711"/>
            <a:ext cx="2403441" cy="2403441"/>
          </a:xfrm>
          <a:prstGeom prst="rect">
            <a:avLst/>
          </a:prstGeom>
        </p:spPr>
      </p:pic>
      <p:sp>
        <p:nvSpPr>
          <p:cNvPr id="4" name="TextBox 3">
            <a:extLst>
              <a:ext uri="{FF2B5EF4-FFF2-40B4-BE49-F238E27FC236}">
                <a16:creationId xmlns:a16="http://schemas.microsoft.com/office/drawing/2014/main" id="{A2830764-11EB-11CC-C373-DB52433AC905}"/>
              </a:ext>
            </a:extLst>
          </p:cNvPr>
          <p:cNvSpPr txBox="1"/>
          <p:nvPr/>
        </p:nvSpPr>
        <p:spPr>
          <a:xfrm>
            <a:off x="4805763" y="3041015"/>
            <a:ext cx="3708628" cy="400110"/>
          </a:xfrm>
          <a:prstGeom prst="rect">
            <a:avLst/>
          </a:prstGeom>
          <a:noFill/>
        </p:spPr>
        <p:txBody>
          <a:bodyPr wrap="square">
            <a:spAutoFit/>
          </a:bodyPr>
          <a:lstStyle/>
          <a:p>
            <a:pPr defTabSz="457189"/>
            <a:r>
              <a:rPr lang="en-US" sz="2000" dirty="0">
                <a:solidFill>
                  <a:srgbClr val="373737"/>
                </a:solidFill>
                <a:latin typeface="Arial" panose="020B0604020202020204"/>
                <a:cs typeface="Arial" charset="0"/>
              </a:rPr>
              <a:t>Subscribe to the </a:t>
            </a:r>
            <a:r>
              <a:rPr lang="en-US" sz="2000" i="1" dirty="0">
                <a:solidFill>
                  <a:srgbClr val="0065A4"/>
                </a:solidFill>
                <a:latin typeface="Arial" panose="020B0604020202020204"/>
                <a:cs typeface="Arial" charset="0"/>
              </a:rPr>
              <a:t>Weekly Spark</a:t>
            </a:r>
          </a:p>
        </p:txBody>
      </p:sp>
      <p:sp>
        <p:nvSpPr>
          <p:cNvPr id="5" name="TextBox 4">
            <a:extLst>
              <a:ext uri="{FF2B5EF4-FFF2-40B4-BE49-F238E27FC236}">
                <a16:creationId xmlns:a16="http://schemas.microsoft.com/office/drawing/2014/main" id="{EDE6C62D-FED4-4555-F8B0-C8207B4EF83F}"/>
              </a:ext>
            </a:extLst>
          </p:cNvPr>
          <p:cNvSpPr txBox="1"/>
          <p:nvPr/>
        </p:nvSpPr>
        <p:spPr>
          <a:xfrm>
            <a:off x="4805763" y="3441126"/>
            <a:ext cx="3708628" cy="738664"/>
          </a:xfrm>
          <a:prstGeom prst="rect">
            <a:avLst/>
          </a:prstGeom>
          <a:noFill/>
        </p:spPr>
        <p:txBody>
          <a:bodyPr wrap="square">
            <a:spAutoFit/>
          </a:bodyPr>
          <a:lstStyle/>
          <a:p>
            <a:pPr defTabSz="457189"/>
            <a:r>
              <a:rPr lang="en-US" sz="1400" dirty="0">
                <a:solidFill>
                  <a:srgbClr val="373737"/>
                </a:solidFill>
                <a:latin typeface="Arial" panose="020B0604020202020204"/>
                <a:cs typeface="Arial" charset="0"/>
              </a:rPr>
              <a:t>Sign up to receive the latest news, research, and announcements from SPRC delivered to your inbox.</a:t>
            </a:r>
          </a:p>
        </p:txBody>
      </p:sp>
      <p:pic>
        <p:nvPicPr>
          <p:cNvPr id="6" name="Picture 5" descr="Qr code&#10;&#10;Description automatically generated">
            <a:extLst>
              <a:ext uri="{FF2B5EF4-FFF2-40B4-BE49-F238E27FC236}">
                <a16:creationId xmlns:a16="http://schemas.microsoft.com/office/drawing/2014/main" id="{AC1220EB-7A89-779F-98FE-FB132CD25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6310" y="648120"/>
            <a:ext cx="2445488" cy="2445488"/>
          </a:xfrm>
          <a:prstGeom prst="rect">
            <a:avLst/>
          </a:prstGeom>
        </p:spPr>
      </p:pic>
    </p:spTree>
    <p:extLst>
      <p:ext uri="{BB962C8B-B14F-4D97-AF65-F5344CB8AC3E}">
        <p14:creationId xmlns:p14="http://schemas.microsoft.com/office/powerpoint/2010/main" val="11266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Equity in Suicide Prevention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5</a:t>
            </a:fld>
            <a:endParaRPr lang="en-US"/>
          </a:p>
        </p:txBody>
      </p:sp>
      <p:pic>
        <p:nvPicPr>
          <p:cNvPr id="7" name="Content Placeholder 6" descr="A person in a suit and tie&#10;&#10;Description automatically generated">
            <a:extLst>
              <a:ext uri="{FF2B5EF4-FFF2-40B4-BE49-F238E27FC236}">
                <a16:creationId xmlns:a16="http://schemas.microsoft.com/office/drawing/2014/main" id="{D4E16683-4F14-7DCF-83F8-3C0D1D0D4595}"/>
              </a:ext>
            </a:extLst>
          </p:cNvPr>
          <p:cNvPicPr>
            <a:picLocks noGrp="1" noChangeAspect="1"/>
          </p:cNvPicPr>
          <p:nvPr>
            <p:ph sz="quarter" idx="10"/>
          </p:nvPr>
        </p:nvPicPr>
        <p:blipFill>
          <a:blip r:embed="rId2"/>
          <a:stretch>
            <a:fillRect/>
          </a:stretch>
        </p:blipFill>
        <p:spPr>
          <a:xfrm>
            <a:off x="519301" y="1124353"/>
            <a:ext cx="2894789" cy="2894789"/>
          </a:xfrm>
        </p:spPr>
      </p:pic>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a:xfrm>
            <a:off x="3829649" y="2114055"/>
            <a:ext cx="4795050" cy="915387"/>
          </a:xfrm>
        </p:spPr>
        <p:txBody>
          <a:bodyPr/>
          <a:lstStyle/>
          <a:p>
            <a:r>
              <a:rPr lang="en-US" sz="2000" dirty="0"/>
              <a:t>Victor R. Armstrong, MSW</a:t>
            </a:r>
            <a:br>
              <a:rPr lang="en-US" sz="1600" dirty="0"/>
            </a:br>
            <a:r>
              <a:rPr lang="en-US" sz="1600" b="0" dirty="0"/>
              <a:t>Vice President for Health Equity and Engagement</a:t>
            </a:r>
            <a:br>
              <a:rPr lang="en-US" sz="1600" b="0" dirty="0"/>
            </a:br>
            <a:r>
              <a:rPr lang="en-US" sz="1600" b="0" dirty="0"/>
              <a:t>American Foundation for Suicide Prevention (AFSP)</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Equity in Suicide Prevention</a:t>
            </a:r>
          </a:p>
        </p:txBody>
      </p:sp>
      <p:sp>
        <p:nvSpPr>
          <p:cNvPr id="8" name="Title 3">
            <a:extLst>
              <a:ext uri="{FF2B5EF4-FFF2-40B4-BE49-F238E27FC236}">
                <a16:creationId xmlns:a16="http://schemas.microsoft.com/office/drawing/2014/main" id="{1BDFEF5A-853F-2D9B-D714-5E57E1C8F8B7}"/>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Introduction</a:t>
            </a:r>
          </a:p>
        </p:txBody>
      </p:sp>
    </p:spTree>
    <p:extLst>
      <p:ext uri="{BB962C8B-B14F-4D97-AF65-F5344CB8AC3E}">
        <p14:creationId xmlns:p14="http://schemas.microsoft.com/office/powerpoint/2010/main" val="1083068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38486" y="768275"/>
            <a:ext cx="177751" cy="165055"/>
          </a:xfrm>
          <a:prstGeom prst="rightArrow">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6" name="Group 25"/>
          <p:cNvGrpSpPr>
            <a:grpSpLocks noChangeAspect="1"/>
          </p:cNvGrpSpPr>
          <p:nvPr/>
        </p:nvGrpSpPr>
        <p:grpSpPr>
          <a:xfrm>
            <a:off x="493487" y="2273005"/>
            <a:ext cx="1033293" cy="1033293"/>
            <a:chOff x="6176684" y="889766"/>
            <a:chExt cx="302558" cy="302558"/>
          </a:xfrm>
        </p:grpSpPr>
        <p:sp>
          <p:nvSpPr>
            <p:cNvPr id="27" name="Oval 26"/>
            <p:cNvSpPr/>
            <p:nvPr/>
          </p:nvSpPr>
          <p:spPr>
            <a:xfrm>
              <a:off x="6176684" y="889766"/>
              <a:ext cx="302558" cy="302558"/>
            </a:xfrm>
            <a:prstGeom prst="ellipse">
              <a:avLst/>
            </a:prstGeom>
            <a:noFill/>
            <a:ln w="76200">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ight Arrow 28"/>
            <p:cNvSpPr/>
            <p:nvPr/>
          </p:nvSpPr>
          <p:spPr>
            <a:xfrm>
              <a:off x="6250641" y="956302"/>
              <a:ext cx="177750" cy="165054"/>
            </a:xfrm>
            <a:prstGeom prst="rightArrow">
              <a:avLst/>
            </a:prstGeom>
            <a:solidFill>
              <a:schemeClr val="tx2"/>
            </a:solidFill>
            <a:ln w="5715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 name="Content Placeholder 4"/>
          <p:cNvSpPr>
            <a:spLocks noGrp="1"/>
          </p:cNvSpPr>
          <p:nvPr>
            <p:ph sz="quarter" idx="10"/>
          </p:nvPr>
        </p:nvSpPr>
        <p:spPr>
          <a:xfrm>
            <a:off x="1779357" y="2047826"/>
            <a:ext cx="6958853" cy="1483650"/>
          </a:xfrm>
        </p:spPr>
        <p:txBody>
          <a:bodyPr>
            <a:noAutofit/>
          </a:bodyPr>
          <a:lstStyle/>
          <a:p>
            <a:pPr marL="342900" indent="-342900" defTabSz="317464">
              <a:spcAft>
                <a:spcPts val="800"/>
              </a:spcAft>
              <a:buFont typeface="Arial" panose="020B0604020202020204" pitchFamily="34" charset="0"/>
              <a:buChar char="•"/>
            </a:pPr>
            <a:r>
              <a:rPr lang="en-US" sz="2400" dirty="0"/>
              <a:t>What is Equity?</a:t>
            </a:r>
            <a:endParaRPr lang="en-US" sz="2400" dirty="0">
              <a:latin typeface="Arial" panose="020B0604020202020204" pitchFamily="34" charset="0"/>
              <a:cs typeface="Arial" panose="020B0604020202020204" pitchFamily="34" charset="0"/>
            </a:endParaRPr>
          </a:p>
          <a:p>
            <a:pPr marL="342900" indent="-342900" defTabSz="317464">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How Do We “Embed” Equity Into Our Work?</a:t>
            </a:r>
          </a:p>
          <a:p>
            <a:pPr marL="342900" indent="-342900" defTabSz="317464">
              <a:spcAft>
                <a:spcPts val="8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Examples of Equity in Action</a:t>
            </a:r>
            <a:endParaRPr lang="en-US" sz="2400" dirty="0">
              <a:latin typeface="Arial" panose="020B0604020202020204" pitchFamily="34" charset="0"/>
              <a:ea typeface="Open Sans Light" panose="020B0306030504020204" pitchFamily="34" charset="0"/>
              <a:cs typeface="Arial" panose="020B0604020202020204" pitchFamily="34" charset="0"/>
            </a:endParaRPr>
          </a:p>
        </p:txBody>
      </p:sp>
      <p:sp>
        <p:nvSpPr>
          <p:cNvPr id="7" name="Slide Number Placeholder 6"/>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
        <p:nvSpPr>
          <p:cNvPr id="9" name="Footer Placeholder 8"/>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73737"/>
                </a:solidFill>
                <a:effectLst/>
                <a:uLnTx/>
                <a:uFillTx/>
                <a:latin typeface="Arial" panose="020B0604020202020204" pitchFamily="34" charset="0"/>
                <a:cs typeface="Arial" panose="020B0604020202020204" pitchFamily="34" charset="0"/>
              </a:rPr>
              <a:t>Equity in Suicide Prevention</a:t>
            </a:r>
            <a:endPar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8120A19-4342-0541-78A5-B2481853901A}"/>
              </a:ext>
            </a:extLst>
          </p:cNvPr>
          <p:cNvSpPr>
            <a:spLocks noGrp="1"/>
          </p:cNvSpPr>
          <p:nvPr>
            <p:ph type="title"/>
          </p:nvPr>
        </p:nvSpPr>
        <p:spPr>
          <a:xfrm>
            <a:off x="374653" y="234126"/>
            <a:ext cx="6366119" cy="585277"/>
          </a:xfrm>
        </p:spPr>
        <p:txBody>
          <a:bodyPr/>
          <a:lstStyle/>
          <a:p>
            <a:r>
              <a:rPr lang="en-US" dirty="0"/>
              <a:t>Overview</a:t>
            </a:r>
          </a:p>
        </p:txBody>
      </p:sp>
    </p:spTree>
    <p:extLst>
      <p:ext uri="{BB962C8B-B14F-4D97-AF65-F5344CB8AC3E}">
        <p14:creationId xmlns:p14="http://schemas.microsoft.com/office/powerpoint/2010/main" val="39803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1360793"/>
            <a:ext cx="8480235" cy="3304875"/>
          </a:xfrm>
        </p:spPr>
        <p:txBody>
          <a:bodyPr/>
          <a:lstStyle/>
          <a:p>
            <a:r>
              <a:rPr lang="en-US" sz="2400" dirty="0">
                <a:latin typeface="Arial" panose="020B0604020202020204" pitchFamily="34" charset="0"/>
                <a:cs typeface="Arial" panose="020B0604020202020204" pitchFamily="34" charset="0"/>
              </a:rPr>
              <a:t>Cultural Relevance</a:t>
            </a:r>
          </a:p>
          <a:p>
            <a:r>
              <a:rPr lang="en-US" sz="2400" cap="none" dirty="0">
                <a:solidFill>
                  <a:schemeClr val="tx1"/>
                </a:solidFill>
              </a:rPr>
              <a:t>Relatable</a:t>
            </a:r>
          </a:p>
          <a:p>
            <a:r>
              <a:rPr lang="en-US" sz="2400" dirty="0"/>
              <a:t>Willingness to Access</a:t>
            </a:r>
            <a:endParaRPr lang="en-US" sz="2400" cap="none" dirty="0">
              <a:solidFill>
                <a:schemeClr val="tx1"/>
              </a:solidFill>
            </a:endParaRPr>
          </a:p>
          <a:p>
            <a:endParaRPr lang="en-US" sz="2000" b="1"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Equity in Suicide Prevention</a:t>
            </a:r>
            <a:endParaRPr lang="en-US" dirty="0">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8BCC56FD-03DF-AB9F-EC74-D0AF284BE05D}"/>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Equity is Really About Access and Impact</a:t>
            </a:r>
          </a:p>
        </p:txBody>
      </p:sp>
    </p:spTree>
    <p:extLst>
      <p:ext uri="{BB962C8B-B14F-4D97-AF65-F5344CB8AC3E}">
        <p14:creationId xmlns:p14="http://schemas.microsoft.com/office/powerpoint/2010/main" val="416452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146F4-8084-43EF-868B-E280B9CCD0EA}"/>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3" name="Content Placeholder 2">
            <a:extLst>
              <a:ext uri="{FF2B5EF4-FFF2-40B4-BE49-F238E27FC236}">
                <a16:creationId xmlns:a16="http://schemas.microsoft.com/office/drawing/2014/main" id="{9FF9DE89-34AD-4184-97E4-81747B7BD755}"/>
              </a:ext>
            </a:extLst>
          </p:cNvPr>
          <p:cNvSpPr>
            <a:spLocks noGrp="1"/>
          </p:cNvSpPr>
          <p:nvPr>
            <p:ph sz="quarter" idx="10"/>
          </p:nvPr>
        </p:nvSpPr>
        <p:spPr>
          <a:xfrm>
            <a:off x="374653" y="1360793"/>
            <a:ext cx="8480235" cy="3304875"/>
          </a:xfrm>
        </p:spPr>
        <p:txBody>
          <a:bodyPr/>
          <a:lstStyle/>
          <a:p>
            <a:r>
              <a:rPr lang="en-US" sz="2000" dirty="0">
                <a:latin typeface="Arial" panose="020B0604020202020204" pitchFamily="34" charset="0"/>
                <a:cs typeface="Arial" panose="020B0604020202020204" pitchFamily="34" charset="0"/>
              </a:rPr>
              <a:t>Open supportive dialogue can lead to lifesaving action and interventions.</a:t>
            </a:r>
          </a:p>
          <a:p>
            <a:r>
              <a:rPr lang="en-US" sz="2000" dirty="0"/>
              <a:t>A robust, non-punitive, non-stigmatizing system, informed by lived experience and accessible to historically marginalized communities is protective against suicide risk for the entire population</a:t>
            </a:r>
            <a:r>
              <a:rPr lang="en-US" sz="2000" b="1" dirty="0"/>
              <a:t>.</a:t>
            </a:r>
          </a:p>
          <a:p>
            <a:r>
              <a:rPr lang="en-US" sz="2000" dirty="0"/>
              <a:t>Providing evidence-informed, culturally sensitive, risk-reducing clinical care for patients and families where they live, work, play, and pray saves lives. </a:t>
            </a:r>
          </a:p>
        </p:txBody>
      </p:sp>
      <p:sp>
        <p:nvSpPr>
          <p:cNvPr id="5" name="Footer Placeholder 4">
            <a:extLst>
              <a:ext uri="{FF2B5EF4-FFF2-40B4-BE49-F238E27FC236}">
                <a16:creationId xmlns:a16="http://schemas.microsoft.com/office/drawing/2014/main" id="{9630F76B-459B-4160-94BB-CD2F1411B716}"/>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Equity in Suicide Prevention</a:t>
            </a:r>
          </a:p>
        </p:txBody>
      </p:sp>
      <p:sp>
        <p:nvSpPr>
          <p:cNvPr id="7" name="Title 3">
            <a:extLst>
              <a:ext uri="{FF2B5EF4-FFF2-40B4-BE49-F238E27FC236}">
                <a16:creationId xmlns:a16="http://schemas.microsoft.com/office/drawing/2014/main" id="{8BCC56FD-03DF-AB9F-EC74-D0AF284BE05D}"/>
              </a:ext>
            </a:extLst>
          </p:cNvPr>
          <p:cNvSpPr txBox="1">
            <a:spLocks/>
          </p:cNvSpPr>
          <p:nvPr/>
        </p:nvSpPr>
        <p:spPr>
          <a:xfrm>
            <a:off x="374653" y="234126"/>
            <a:ext cx="6366119" cy="585277"/>
          </a:xfrm>
          <a:prstGeom prst="rect">
            <a:avLst/>
          </a:prstGeom>
        </p:spPr>
        <p:txBody>
          <a:bodyPr vert="horz" wrap="none" lIns="91440" tIns="45720" rIns="91440" bIns="45720" rtlCol="0" anchor="t" anchorCtr="0">
            <a:noAutofit/>
          </a:bodyPr>
          <a:lstStyle>
            <a:lvl1pPr algn="l" defTabSz="453519" rtl="0" eaLnBrk="1" latinLnBrk="0" hangingPunct="1">
              <a:spcBef>
                <a:spcPct val="0"/>
              </a:spcBef>
              <a:buNone/>
              <a:defRPr sz="2400" b="1" i="0" kern="1200">
                <a:solidFill>
                  <a:schemeClr val="tx1"/>
                </a:solidFill>
                <a:latin typeface="Arial" charset="0"/>
                <a:ea typeface="+mj-ea"/>
                <a:cs typeface="Arial" charset="0"/>
              </a:defRPr>
            </a:lvl1pPr>
          </a:lstStyle>
          <a:p>
            <a:r>
              <a:rPr lang="en-US" dirty="0"/>
              <a:t>What We Know About Suicide Prevention</a:t>
            </a:r>
          </a:p>
        </p:txBody>
      </p:sp>
    </p:spTree>
    <p:extLst>
      <p:ext uri="{BB962C8B-B14F-4D97-AF65-F5344CB8AC3E}">
        <p14:creationId xmlns:p14="http://schemas.microsoft.com/office/powerpoint/2010/main" val="30118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TextBox 8"/>
          <p:cNvSpPr txBox="1"/>
          <p:nvPr/>
        </p:nvSpPr>
        <p:spPr>
          <a:xfrm>
            <a:off x="289681" y="3133889"/>
            <a:ext cx="7299233" cy="923330"/>
          </a:xfrm>
          <a:prstGeom prst="rect">
            <a:avLst/>
          </a:prstGeom>
          <a:noFill/>
        </p:spPr>
        <p:txBody>
          <a:bodyPr wrap="square" rtlCol="0">
            <a:spAutoFit/>
          </a:bodyPr>
          <a:lstStyle/>
          <a:p>
            <a:pPr marL="0" marR="0" lvl="0" indent="0" defTabSz="70749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Communities Are Relational and Built Upon Shared Lived Experience</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cxnSp>
        <p:nvCxnSpPr>
          <p:cNvPr id="4" name="Straight Connector 3">
            <a:extLst>
              <a:ext uri="{FF2B5EF4-FFF2-40B4-BE49-F238E27FC236}">
                <a16:creationId xmlns:a16="http://schemas.microsoft.com/office/drawing/2014/main" id="{13211DE1-D350-DE6D-5567-264C7D25717F}"/>
              </a:ext>
            </a:extLst>
          </p:cNvPr>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4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simplified version) PPT Template" id="{DCDE5EFF-F684-4A89-A8D9-95FC0DBB70DF}" vid="{80AD4E5E-3CA8-473D-949D-6FBE51D3F7ED}"/>
    </a:ext>
  </a:extLst>
</a:theme>
</file>

<file path=ppt/theme/theme2.xml><?xml version="1.0" encoding="utf-8"?>
<a:theme xmlns:a="http://schemas.openxmlformats.org/drawingml/2006/main" name="1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SPRC Presentation Template" id="{3293965D-54DC-4591-875D-2C5EF93D9E27}" vid="{6CE97F70-4F96-4B40-81BB-ACFC90186F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52712092461543810533A55CFCBB97" ma:contentTypeVersion="13" ma:contentTypeDescription="Create a new document." ma:contentTypeScope="" ma:versionID="103b8adb64a8e4a4a27435d1782e19da">
  <xsd:schema xmlns:xsd="http://www.w3.org/2001/XMLSchema" xmlns:xs="http://www.w3.org/2001/XMLSchema" xmlns:p="http://schemas.microsoft.com/office/2006/metadata/properties" xmlns:ns3="e602f0e4-dcbf-41d7-ac64-7c88a23e4812" xmlns:ns4="eb6b6eac-905c-4b5a-86c2-0e6570dfc63a" targetNamespace="http://schemas.microsoft.com/office/2006/metadata/properties" ma:root="true" ma:fieldsID="a24f94a0a31ff3359dbda50ae57a4986" ns3:_="" ns4:_="">
    <xsd:import namespace="e602f0e4-dcbf-41d7-ac64-7c88a23e4812"/>
    <xsd:import namespace="eb6b6eac-905c-4b5a-86c2-0e6570dfc63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Location" minOccurs="0"/>
                <xsd:element ref="ns3:MediaServiceGenerationTime" minOccurs="0"/>
                <xsd:element ref="ns3:MediaServiceEventHashCode" minOccurs="0"/>
                <xsd:element ref="ns3:MediaLengthInSecond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2f0e4-dcbf-41d7-ac64-7c88a23e4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6b6eac-905c-4b5a-86c2-0e6570dfc6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FA7C83-463D-423D-A8F0-2616526B67B0}">
  <ds:schemaRefs>
    <ds:schemaRef ds:uri="http://schemas.openxmlformats.org/package/2006/metadata/core-properties"/>
    <ds:schemaRef ds:uri="http://www.w3.org/XML/1998/namespace"/>
    <ds:schemaRef ds:uri="eb6b6eac-905c-4b5a-86c2-0e6570dfc63a"/>
    <ds:schemaRef ds:uri="e602f0e4-dcbf-41d7-ac64-7c88a23e4812"/>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3.xml><?xml version="1.0" encoding="utf-8"?>
<ds:datastoreItem xmlns:ds="http://schemas.openxmlformats.org/officeDocument/2006/customXml" ds:itemID="{09568DCF-9F77-4A89-ABD9-3FD0A3212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2f0e4-dcbf-41d7-ac64-7c88a23e4812"/>
    <ds:schemaRef ds:uri="eb6b6eac-905c-4b5a-86c2-0e6570d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SPRC (simplified version) PPT Template</Template>
  <TotalTime>1488</TotalTime>
  <Words>2290</Words>
  <Application>Microsoft Office PowerPoint</Application>
  <PresentationFormat>On-screen Show (16:9)</PresentationFormat>
  <Paragraphs>266</Paragraphs>
  <Slides>37</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arial</vt:lpstr>
      <vt:lpstr>Calibri</vt:lpstr>
      <vt:lpstr>Calibri Light</vt:lpstr>
      <vt:lpstr>Gill Sans MT</vt:lpstr>
      <vt:lpstr>Wingdings</vt:lpstr>
      <vt:lpstr>16.9-Template_12.7.2016</vt:lpstr>
      <vt:lpstr>1_16.9-Template_12.7.2016</vt:lpstr>
      <vt:lpstr>PowerPoint Presentation</vt:lpstr>
      <vt:lpstr>Funding and Disclaimer</vt:lpstr>
      <vt:lpstr>About SPRC</vt:lpstr>
      <vt:lpstr>Land Acknowledgement</vt:lpstr>
      <vt:lpstr>Victor R. Armstrong, MSW Vice President for Health Equity and Engagement American Foundation for Suicide Prevention (AFSP)</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Reducing Suicides in the Black and Brown Communities</vt:lpstr>
      <vt:lpstr>PowerPoint Presentation</vt:lpstr>
      <vt:lpstr>PowerPoint Presentation</vt:lpstr>
      <vt:lpstr>PowerPoint Presentation</vt:lpstr>
      <vt:lpstr>Embedding Equity</vt:lpstr>
      <vt:lpstr>Building Trusted Relationships</vt:lpstr>
      <vt:lpstr>Building Partnerships</vt:lpstr>
      <vt:lpstr>Measure What Matters</vt:lpstr>
      <vt:lpstr>Evaluation Efforts…</vt:lpstr>
      <vt:lpstr>Where to Engage</vt:lpstr>
      <vt:lpstr>PowerPoint Presentation</vt:lpstr>
      <vt:lpstr>About L.E.T.S. Save Lives  </vt:lpstr>
      <vt:lpstr>The Creation Process</vt:lpstr>
      <vt:lpstr>“L.E.T.S. Save Lives” Program Goals</vt:lpstr>
      <vt:lpstr>L.E.T.S. Save Lives Learning Objectives</vt:lpstr>
      <vt:lpstr>Pilot Process</vt:lpstr>
      <vt:lpstr>Soul Shop for Black Churches</vt:lpstr>
      <vt:lpstr>“Faith-based Suicide Prevention Created by  Black People, for Black People”</vt:lpstr>
      <vt:lpstr>Faith Leaders Learn:</vt:lpstr>
      <vt:lpstr>Why the Black Church?</vt:lpstr>
      <vt:lpstr>PowerPoint Presentation</vt:lpstr>
      <vt:lpstr>PowerPoint Presentation</vt:lpstr>
      <vt:lpstr>Resources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Victor Armstrong</dc:creator>
  <cp:keywords/>
  <dc:description/>
  <cp:lastModifiedBy>Laura Smoak</cp:lastModifiedBy>
  <cp:revision>2</cp:revision>
  <dcterms:created xsi:type="dcterms:W3CDTF">2024-04-29T18:47:51Z</dcterms:created>
  <dcterms:modified xsi:type="dcterms:W3CDTF">2024-05-03T13:53:39Z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0x010100FC52712092461543810533A55CFCBB97</vt:lpwstr>
  </property>
  <property fmtid="{D5CDD505-2E9C-101B-9397-08002B2CF9AE}" pid="3" name="AuthorIds_UIVersion_10240">
    <vt:lpwstr>573</vt:lpwstr>
  </property>
  <property fmtid="{D5CDD505-2E9C-101B-9397-08002B2CF9AE}" pid="4" name="AuthorIds_UIVersion_512">
    <vt:lpwstr>566</vt:lpwstr>
  </property>
</Properties>
</file>